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dc9c371834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Directly computing such a local average in a high-dimensional input space is intractable, but we can compute a simple stochastic approximation. In particular, we can </a:t>
            </a:r>
            <a:endParaRPr/>
          </a:p>
        </p:txBody>
      </p:sp>
      <p:sp>
        <p:nvSpPr>
          <p:cNvPr id="457" name="Google Shape;457;g1dc9c371834_1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0620d468c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0620d468cf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0620d468c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10%-20% noise seems to balance the sharpness of the sensitivity map and maintain the structure of the original image</a:t>
            </a:r>
            <a:endParaRPr/>
          </a:p>
          <a:p>
            <a:pPr indent="0" lvl="0" marL="0" rtl="0" algn="l">
              <a:spcBef>
                <a:spcPts val="0"/>
              </a:spcBef>
              <a:spcAft>
                <a:spcPts val="0"/>
              </a:spcAft>
              <a:buNone/>
            </a:pPr>
            <a:r>
              <a:rPr lang="en-US"/>
              <a:t>this range of noise gives generally good results</a:t>
            </a:r>
            <a:endParaRPr/>
          </a:p>
          <a:p>
            <a:pPr indent="0" lvl="0" marL="0" rtl="0" algn="l">
              <a:spcBef>
                <a:spcPts val="0"/>
              </a:spcBef>
              <a:spcAft>
                <a:spcPts val="0"/>
              </a:spcAft>
              <a:buNone/>
            </a:pPr>
            <a:r>
              <a:rPr lang="en-US"/>
              <a:t>ideal noise level depends on the input</a:t>
            </a:r>
            <a:endParaRPr/>
          </a:p>
        </p:txBody>
      </p:sp>
      <p:sp>
        <p:nvSpPr>
          <p:cNvPr id="478" name="Google Shape;478;g20620d468cf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dc9b49395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larger the n is, the better the results are</a:t>
            </a:r>
            <a:endParaRPr/>
          </a:p>
          <a:p>
            <a:pPr indent="0" lvl="0" marL="0" rtl="0" algn="l">
              <a:spcBef>
                <a:spcPts val="0"/>
              </a:spcBef>
              <a:spcAft>
                <a:spcPts val="0"/>
              </a:spcAft>
              <a:buNone/>
            </a:pPr>
            <a:r>
              <a:rPr lang="en-US"/>
              <a:t>little change for n &gt; 50, i.e. diminishing return</a:t>
            </a:r>
            <a:endParaRPr/>
          </a:p>
        </p:txBody>
      </p:sp>
      <p:sp>
        <p:nvSpPr>
          <p:cNvPr id="490" name="Google Shape;490;g1dc9b49395f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0620d468c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Absolute Value:</a:t>
            </a:r>
            <a:r>
              <a:rPr lang="en-US"/>
              <a:t> The utility of taking the absolute values or not depends on the characteristics of the dataset of interest.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example, when the object of interest has the same color across the classes (MNIST digits), the positive gradients indicate positive signal to the class. </a:t>
            </a:r>
            <a:endParaRPr/>
          </a:p>
          <a:p>
            <a:pPr indent="0" lvl="0" marL="0" rtl="0" algn="l">
              <a:spcBef>
                <a:spcPts val="0"/>
              </a:spcBef>
              <a:spcAft>
                <a:spcPts val="0"/>
              </a:spcAft>
              <a:buNone/>
            </a:pPr>
            <a:r>
              <a:rPr lang="en-US"/>
              <a:t>On the other hand, for ImageNet dataset, we have found that taking the absolute value of the gradient produced clearer pictures. </a:t>
            </a:r>
            <a:r>
              <a:rPr b="1" lang="en-US"/>
              <a:t>possible explanation: context dependent: many image recognition tasks are invariant under color and illumination changes. </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US"/>
              <a:t>Capping: </a:t>
            </a:r>
            <a:r>
              <a:rPr lang="en-US"/>
              <a:t>capping or else whole image is black</a:t>
            </a:r>
            <a:endParaRPr/>
          </a:p>
          <a:p>
            <a:pPr indent="0" lvl="0" marL="0" rtl="0" algn="l">
              <a:spcBef>
                <a:spcPts val="0"/>
              </a:spcBef>
              <a:spcAft>
                <a:spcPts val="0"/>
              </a:spcAft>
              <a:buNone/>
            </a:pPr>
            <a:r>
              <a:rPr lang="en-US"/>
              <a:t>These outlying values have the potential to throw off color scales completely.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1" name="Google Shape;501;g20620d468cf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080db7227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Absolute Value:</a:t>
            </a:r>
            <a:r>
              <a:rPr lang="en-US"/>
              <a:t> The utility of taking the absolute values of gradients or not depends on the characteristics of the dataset of interest.</a:t>
            </a:r>
            <a:endParaRPr/>
          </a:p>
          <a:p>
            <a:pPr indent="0" lvl="0" marL="0" rtl="0" algn="l">
              <a:spcBef>
                <a:spcPts val="0"/>
              </a:spcBef>
              <a:spcAft>
                <a:spcPts val="0"/>
              </a:spcAft>
              <a:buNone/>
            </a:pPr>
            <a:r>
              <a:rPr lang="en-US"/>
              <a:t>For example, when the object of interest has the same color across the classes (e.g., digits are always white in MNIST digits (LeCun et al., 2010)), the positive gradients indicate positive signal to the class. On the other hand, for ImageNet dataset (Russakovsky et al., 2015), we have found that taking the absolute value of the gradient produced clearer pictures. possible explanation: context dependent: many image recognition tasks are invariant under color and illumination changes.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Capping: </a:t>
            </a:r>
            <a:r>
              <a:rPr lang="en-US"/>
              <a:t>capping or else whole image is black</a:t>
            </a:r>
            <a:endParaRPr/>
          </a:p>
          <a:p>
            <a:pPr indent="0" lvl="0" marL="0" rtl="0" algn="l">
              <a:spcBef>
                <a:spcPts val="0"/>
              </a:spcBef>
              <a:spcAft>
                <a:spcPts val="0"/>
              </a:spcAft>
              <a:buNone/>
            </a:pPr>
            <a:r>
              <a:rPr lang="en-US"/>
              <a:t>These outlying values have the potential to throw off color scales completely.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3" name="Google Shape;513;g2080db7227a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0620d468c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0620d468cf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0626ad2b06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0626ad2b06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Results: </a:t>
            </a:r>
            <a:endParaRPr/>
          </a:p>
          <a:p>
            <a:pPr indent="0" lvl="0" marL="0" rtl="0" algn="l">
              <a:spcBef>
                <a:spcPts val="0"/>
              </a:spcBef>
              <a:spcAft>
                <a:spcPts val="0"/>
              </a:spcAft>
              <a:buNone/>
            </a:pPr>
            <a:r>
              <a:rPr lang="en-US"/>
              <a:t>More visually coherent maps than IG and VG</a:t>
            </a:r>
            <a:endParaRPr/>
          </a:p>
          <a:p>
            <a:pPr indent="0" lvl="0" marL="0" rtl="0" algn="l">
              <a:spcBef>
                <a:spcPts val="0"/>
              </a:spcBef>
              <a:spcAft>
                <a:spcPts val="0"/>
              </a:spcAft>
              <a:buNone/>
            </a:pPr>
            <a:r>
              <a:rPr lang="en-US"/>
              <a:t>GBP has the most sharp images for last three rows</a:t>
            </a:r>
            <a:endParaRPr/>
          </a:p>
          <a:p>
            <a:pPr indent="0" lvl="0" marL="0" rtl="0" algn="l">
              <a:spcBef>
                <a:spcPts val="0"/>
              </a:spcBef>
              <a:spcAft>
                <a:spcPts val="0"/>
              </a:spcAft>
              <a:buNone/>
            </a:pPr>
            <a:r>
              <a:rPr lang="en-US"/>
              <a:t>SmoothGrad outperforms GBP for images with uniform background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0620d468cf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 image with both a monkey and a spoon, one would expect an explanation for a monkey classification to be concentrated on the monkey rather than the spoon, and vice versa</a:t>
            </a:r>
            <a:endParaRPr/>
          </a:p>
          <a:p>
            <a:pPr indent="0" lvl="0" marL="0" rtl="0" algn="l">
              <a:spcBef>
                <a:spcPts val="0"/>
              </a:spcBef>
              <a:spcAft>
                <a:spcPts val="0"/>
              </a:spcAft>
              <a:buNone/>
            </a:pPr>
            <a:r>
              <a:rPr lang="en-US"/>
              <a:t>To visually show discriminativity, we compute the sensitivity maps M1(x) and M2(x) for both classes, scale both to [0, 1], and calculate the difference M1(x) − M2(x). We then plot the values on a diverging color map [−1, 0, 1] → [blue, gray, red]</a:t>
            </a:r>
            <a:endParaRPr/>
          </a:p>
          <a:p>
            <a:pPr indent="0" lvl="0" marL="0" rtl="0" algn="l">
              <a:spcBef>
                <a:spcPts val="0"/>
              </a:spcBef>
              <a:spcAft>
                <a:spcPts val="0"/>
              </a:spcAft>
              <a:buNone/>
            </a:pPr>
            <a:r>
              <a:rPr lang="en-US"/>
              <a:t>SmoothGrad shows better discriminativity over the three methods</a:t>
            </a:r>
            <a:endParaRPr/>
          </a:p>
          <a:p>
            <a:pPr indent="0" lvl="0" marL="0" rtl="0" algn="l">
              <a:spcBef>
                <a:spcPts val="0"/>
              </a:spcBef>
              <a:spcAft>
                <a:spcPts val="0"/>
              </a:spcAft>
              <a:buClr>
                <a:schemeClr val="dk1"/>
              </a:buClr>
              <a:buSzPts val="1100"/>
              <a:buFont typeface="Arial"/>
              <a:buNone/>
            </a:pPr>
            <a:r>
              <a:t/>
            </a:r>
            <a:endParaRPr/>
          </a:p>
          <a:p>
            <a:pPr indent="-298450" lvl="0" marL="457200" rtl="0" algn="l">
              <a:spcBef>
                <a:spcPts val="0"/>
              </a:spcBef>
              <a:spcAft>
                <a:spcPts val="0"/>
              </a:spcAft>
              <a:buSzPts val="1100"/>
              <a:buChar char="▪"/>
            </a:pPr>
            <a:r>
              <a:rPr lang="en-US"/>
              <a:t>Open problem:</a:t>
            </a:r>
            <a:endParaRPr/>
          </a:p>
          <a:p>
            <a:pPr indent="-298450" lvl="1" marL="914400" rtl="0" algn="l">
              <a:spcBef>
                <a:spcPts val="0"/>
              </a:spcBef>
              <a:spcAft>
                <a:spcPts val="0"/>
              </a:spcAft>
              <a:buSzPts val="1100"/>
              <a:buChar char="o"/>
            </a:pPr>
            <a:r>
              <a:rPr lang="en-US"/>
              <a:t>Which properties affect the discriminativity of a given methods</a:t>
            </a:r>
            <a:endParaRPr/>
          </a:p>
          <a:p>
            <a:pPr indent="-298450" lvl="1" marL="914400" rtl="0" algn="l">
              <a:spcBef>
                <a:spcPts val="0"/>
              </a:spcBef>
              <a:spcAft>
                <a:spcPts val="0"/>
              </a:spcAft>
              <a:buSzPts val="1100"/>
              <a:buChar char="o"/>
            </a:pPr>
            <a:r>
              <a:rPr lang="en-US"/>
              <a:t>e.g. Why GBP shoe the worst discriminativity </a:t>
            </a:r>
            <a:endParaRPr/>
          </a:p>
          <a:p>
            <a:pPr indent="0" lvl="0" marL="0" rtl="0" algn="l">
              <a:spcBef>
                <a:spcPts val="0"/>
              </a:spcBef>
              <a:spcAft>
                <a:spcPts val="0"/>
              </a:spcAft>
              <a:buNone/>
            </a:pPr>
            <a:r>
              <a:t/>
            </a:r>
            <a:endParaRPr/>
          </a:p>
        </p:txBody>
      </p:sp>
      <p:sp>
        <p:nvSpPr>
          <p:cNvPr id="540" name="Google Shape;540;g20620d468cf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dc9c37183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 image with both a monkey and a spoon, one would expect an explanation for a monkey classification to be concentrated on the monkey rather than the spoon, and vice versa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SmoothGrad shows better discriminativity over the three methods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US"/>
              <a:t>Open problem:</a:t>
            </a:r>
            <a:endParaRPr/>
          </a:p>
          <a:p>
            <a:pPr indent="-298450" lvl="1" marL="914400" rtl="0" algn="l">
              <a:spcBef>
                <a:spcPts val="0"/>
              </a:spcBef>
              <a:spcAft>
                <a:spcPts val="0"/>
              </a:spcAft>
              <a:buSzPts val="1100"/>
              <a:buChar char="o"/>
            </a:pPr>
            <a:r>
              <a:rPr lang="en-US"/>
              <a:t>Which properties affect the discriminativity of a given methods</a:t>
            </a:r>
            <a:endParaRPr/>
          </a:p>
          <a:p>
            <a:pPr indent="-298450" lvl="1" marL="914400" rtl="0" algn="l">
              <a:spcBef>
                <a:spcPts val="0"/>
              </a:spcBef>
              <a:spcAft>
                <a:spcPts val="0"/>
              </a:spcAft>
              <a:buSzPts val="1100"/>
              <a:buChar char="o"/>
            </a:pPr>
            <a:r>
              <a:rPr lang="en-US"/>
              <a:t>e.g. Why GBP shoe the worst discriminativity </a:t>
            </a:r>
            <a:endParaRPr/>
          </a:p>
          <a:p>
            <a:pPr indent="0" lvl="0" marL="0" rtl="0" algn="l">
              <a:spcBef>
                <a:spcPts val="0"/>
              </a:spcBef>
              <a:spcAft>
                <a:spcPts val="0"/>
              </a:spcAft>
              <a:buNone/>
            </a:pPr>
            <a:r>
              <a:t/>
            </a:r>
            <a:endParaRPr/>
          </a:p>
        </p:txBody>
      </p:sp>
      <p:sp>
        <p:nvSpPr>
          <p:cNvPr id="551" name="Google Shape;551;g1dc9c371834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Explaining a classification decision can shed light on underlying system mechanisms, help debug/enhance them</a:t>
            </a:r>
            <a:endParaRPr sz="2400">
              <a:solidFill>
                <a:schemeClr val="dk1"/>
              </a:solidFill>
              <a:latin typeface="IBM Plex Sans"/>
              <a:ea typeface="IBM Plex Sans"/>
              <a:cs typeface="IBM Plex Sans"/>
              <a:sym typeface="IBM Plex Sa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keep in mind that these gradients are usually calculated with respect to individual class </a:t>
            </a:r>
            <a:r>
              <a:rPr lang="en-US"/>
              <a:t>labels, so we can generate a different sensitivity map for each possible label of the image.</a:t>
            </a:r>
            <a:endParaRPr/>
          </a:p>
        </p:txBody>
      </p:sp>
      <p:sp>
        <p:nvSpPr>
          <p:cNvPr id="92" name="Google Shape;9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0620d468cf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SmoothGrad : smoothing the vanilla gradient method using a simple procedure: averaging the vanilla sensitivity maps of n noisy images.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 apply SmoothGrad in combination with IG and GBP</a:t>
            </a:r>
            <a:endParaRPr/>
          </a:p>
          <a:p>
            <a:pPr indent="0" lvl="0" marL="0" rtl="0" algn="l">
              <a:spcBef>
                <a:spcPts val="0"/>
              </a:spcBef>
              <a:spcAft>
                <a:spcPts val="0"/>
              </a:spcAft>
              <a:buNone/>
            </a:pPr>
            <a:r>
              <a:rPr lang="en-US"/>
              <a:t>improves the visual coherence of sensitivity maps for both methods.</a:t>
            </a:r>
            <a:endParaRPr/>
          </a:p>
        </p:txBody>
      </p:sp>
      <p:sp>
        <p:nvSpPr>
          <p:cNvPr id="562" name="Google Shape;562;g20620d468cf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0620d468c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discuss those here + ask audience what their thoughts are</a:t>
            </a:r>
            <a:endParaRPr/>
          </a:p>
          <a:p>
            <a:pPr indent="0" lvl="0" marL="0" rtl="0" algn="l">
              <a:spcBef>
                <a:spcPts val="0"/>
              </a:spcBef>
              <a:spcAft>
                <a:spcPts val="0"/>
              </a:spcAft>
              <a:buNone/>
            </a:pPr>
            <a:r>
              <a:rPr lang="en-US"/>
              <a:t>give our proposed solutions?</a:t>
            </a:r>
            <a:endParaRPr/>
          </a:p>
          <a:p>
            <a:pPr indent="0" lvl="0" marL="0" rtl="0" algn="l">
              <a:spcBef>
                <a:spcPts val="0"/>
              </a:spcBef>
              <a:spcAft>
                <a:spcPts val="0"/>
              </a:spcAft>
              <a:buNone/>
            </a:pPr>
            <a:r>
              <a:t/>
            </a:r>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To measure spatial coherence of sensitivity maps, one might use existing databases of image segmentations. Systematic measurements of discriminativity could also be valuable</a:t>
            </a:r>
            <a:endParaRPr sz="2400">
              <a:solidFill>
                <a:schemeClr val="dk1"/>
              </a:solidFill>
              <a:latin typeface="IBM Plex Sans"/>
              <a:ea typeface="IBM Plex Sans"/>
              <a:cs typeface="IBM Plex Sans"/>
              <a:sym typeface="IBM Plex Sans"/>
            </a:endParaRPr>
          </a:p>
          <a:p>
            <a:pPr indent="0" lvl="0" marL="0" rtl="0" algn="l">
              <a:spcBef>
                <a:spcPts val="0"/>
              </a:spcBef>
              <a:spcAft>
                <a:spcPts val="0"/>
              </a:spcAft>
              <a:buNone/>
            </a:pPr>
            <a:r>
              <a:t/>
            </a:r>
            <a:endParaRPr/>
          </a:p>
          <a:p>
            <a:pPr indent="0" lvl="0" marL="0" rtl="0" algn="l">
              <a:spcBef>
                <a:spcPts val="0"/>
              </a:spcBef>
              <a:spcAft>
                <a:spcPts val="0"/>
              </a:spcAft>
              <a:buNone/>
            </a:pPr>
            <a:r>
              <a:rPr lang="en-US"/>
              <a:t>Also recall the discriminativity open problem: what properties affect the discriminativity of a given method</a:t>
            </a:r>
            <a:endParaRPr/>
          </a:p>
        </p:txBody>
      </p:sp>
      <p:sp>
        <p:nvSpPr>
          <p:cNvPr id="573" name="Google Shape;573;g20620d468cf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0620d468c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0620d468cf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dc9c371834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1dc9c371834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dc9c371834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latin typeface="Calibri"/>
                <a:ea typeface="Calibri"/>
                <a:cs typeface="Calibri"/>
                <a:sym typeface="Calibri"/>
              </a:rPr>
              <a:t>In these approaches, the idea is that, based on the relationship between the output and the neurons in the layer below, you assign contribution scores </a:t>
            </a:r>
            <a:r>
              <a:rPr b="1" lang="en-US" sz="1000">
                <a:solidFill>
                  <a:schemeClr val="dk1"/>
                </a:solidFill>
                <a:latin typeface="Calibri"/>
                <a:ea typeface="Calibri"/>
                <a:cs typeface="Calibri"/>
                <a:sym typeface="Calibri"/>
              </a:rPr>
              <a:t>[ANIMATE]</a:t>
            </a:r>
            <a:r>
              <a:rPr b="1" lang="en-US" sz="1000">
                <a:solidFill>
                  <a:schemeClr val="dk1"/>
                </a:solidFill>
                <a:latin typeface="Calibri"/>
                <a:ea typeface="Calibri"/>
                <a:cs typeface="Calibri"/>
                <a:sym typeface="Calibri"/>
              </a:rPr>
              <a:t> or importance scores to those neurons according to how much they affect the output. You then repeat this process, backing </a:t>
            </a:r>
            <a:r>
              <a:rPr b="1" lang="en-US" sz="1000">
                <a:solidFill>
                  <a:schemeClr val="dk1"/>
                </a:solidFill>
                <a:latin typeface="Calibri"/>
                <a:ea typeface="Calibri"/>
                <a:cs typeface="Calibri"/>
                <a:sym typeface="Calibri"/>
              </a:rPr>
              <a:t>[ANIMATE]</a:t>
            </a:r>
            <a:r>
              <a:rPr b="1" lang="en-US" sz="1000">
                <a:solidFill>
                  <a:schemeClr val="dk1"/>
                </a:solidFill>
                <a:latin typeface="Calibri"/>
                <a:ea typeface="Calibri"/>
                <a:cs typeface="Calibri"/>
                <a:sym typeface="Calibri"/>
              </a:rPr>
              <a:t> down through </a:t>
            </a:r>
            <a:r>
              <a:rPr b="1" lang="en-US" sz="1000">
                <a:solidFill>
                  <a:schemeClr val="dk1"/>
                </a:solidFill>
                <a:latin typeface="Calibri"/>
                <a:ea typeface="Calibri"/>
                <a:cs typeface="Calibri"/>
                <a:sym typeface="Calibri"/>
              </a:rPr>
              <a:t>[ANIMATE]</a:t>
            </a:r>
            <a:r>
              <a:rPr b="1" lang="en-US" sz="1000">
                <a:solidFill>
                  <a:schemeClr val="dk1"/>
                </a:solidFill>
                <a:latin typeface="Calibri"/>
                <a:ea typeface="Calibri"/>
                <a:cs typeface="Calibri"/>
                <a:sym typeface="Calibri"/>
              </a:rPr>
              <a:t> the layers </a:t>
            </a:r>
            <a:r>
              <a:rPr b="1" lang="en-US" sz="1000">
                <a:solidFill>
                  <a:schemeClr val="dk1"/>
                </a:solidFill>
                <a:latin typeface="Calibri"/>
                <a:ea typeface="Calibri"/>
                <a:cs typeface="Calibri"/>
                <a:sym typeface="Calibri"/>
              </a:rPr>
              <a:t>[ANIMATE] </a:t>
            </a:r>
            <a:r>
              <a:rPr b="1" lang="en-US" sz="1000">
                <a:solidFill>
                  <a:schemeClr val="dk1"/>
                </a:solidFill>
                <a:latin typeface="Calibri"/>
                <a:ea typeface="Calibri"/>
                <a:cs typeface="Calibri"/>
                <a:sym typeface="Calibri"/>
              </a:rPr>
              <a:t>until you reach the input. So in a single backward pass, you get importance scores for all parts of your input.</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1000">
                <a:solidFill>
                  <a:schemeClr val="dk1"/>
                </a:solidFill>
                <a:latin typeface="Calibri"/>
                <a:ea typeface="Calibri"/>
                <a:cs typeface="Calibri"/>
                <a:sym typeface="Calibri"/>
              </a:rPr>
              <a:t>There are several approaches that fall into this category, and one is simply calculating the gradient of the class activation function with respect to the input, like we just talked about a few slides before. But a key limitation of calculating vanilla gradients boils down to the fact that gradients are inherently a local description of model behavior! [Saturation demo] So layerwise relevance propagation, integrated </a:t>
            </a:r>
            <a:r>
              <a:rPr b="1" lang="en-US" sz="1000">
                <a:solidFill>
                  <a:schemeClr val="dk1"/>
                </a:solidFill>
                <a:latin typeface="Calibri"/>
                <a:ea typeface="Calibri"/>
                <a:cs typeface="Calibri"/>
                <a:sym typeface="Calibri"/>
              </a:rPr>
              <a:t>gradients, and deeplift were developed to address this issue, by modifying the gradient calculation process to estimate the global importance of each pixel, rather than local sensitivity. </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1000">
                <a:solidFill>
                  <a:schemeClr val="dk1"/>
                </a:solidFill>
                <a:latin typeface="Calibri"/>
                <a:ea typeface="Calibri"/>
                <a:cs typeface="Calibri"/>
                <a:sym typeface="Calibri"/>
              </a:rPr>
              <a:t>Deconvolution and Guided Backpropagation techniques, which modify the gradients of ReLU functions by discarding negative values during the backpropagation calculation. The intention is to perform a type of “deconvolution” which will more clearly show features that triggered activations of high-level units.</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1000">
                <a:solidFill>
                  <a:schemeClr val="dk1"/>
                </a:solidFill>
                <a:latin typeface="Calibri"/>
                <a:ea typeface="Calibri"/>
                <a:cs typeface="Calibri"/>
                <a:sym typeface="Calibri"/>
              </a:rPr>
              <a:t>_____</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1000">
                <a:solidFill>
                  <a:schemeClr val="dk1"/>
                </a:solidFill>
                <a:latin typeface="Calibri"/>
                <a:ea typeface="Calibri"/>
                <a:cs typeface="Calibri"/>
                <a:sym typeface="Calibri"/>
              </a:rPr>
              <a:t>INTUITION: Idea: neurons act like detectors of particular image features • We are only interested in what image features the neuron detects, not in what kind of stuff it doesn’t detect • So when propagating the gradient, we set all the negative gradients to 0 • We don’t care if a pixel “suppresses” a neuron somewhere along the part to our neuron</a:t>
            </a:r>
            <a:endParaRPr b="1" sz="1000">
              <a:solidFill>
                <a:schemeClr val="dk1"/>
              </a:solidFill>
              <a:latin typeface="Calibri"/>
              <a:ea typeface="Calibri"/>
              <a:cs typeface="Calibri"/>
              <a:sym typeface="Calibri"/>
            </a:endParaRPr>
          </a:p>
        </p:txBody>
      </p:sp>
      <p:sp>
        <p:nvSpPr>
          <p:cNvPr id="128" name="Google Shape;128;g1dc9c371834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0620d468c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Note that all these methods - from vanilla gradients to DeepLift, still succumb to a key limitation: they produce visually noisy sensitivity maps.</a:t>
            </a:r>
            <a:endParaRPr/>
          </a:p>
        </p:txBody>
      </p:sp>
      <p:sp>
        <p:nvSpPr>
          <p:cNvPr id="415" name="Google Shape;415;g20620d468cf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0620d468c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400">
                <a:solidFill>
                  <a:schemeClr val="dk1"/>
                </a:solidFill>
                <a:latin typeface="IBM Plex Sans"/>
                <a:ea typeface="IBM Plex Sans"/>
                <a:cs typeface="IBM Plex Sans"/>
                <a:sym typeface="IBM Plex Sans"/>
              </a:rPr>
              <a:t>This m</a:t>
            </a:r>
            <a:r>
              <a:rPr lang="en-US" sz="2400">
                <a:solidFill>
                  <a:schemeClr val="dk1"/>
                </a:solidFill>
                <a:latin typeface="IBM Plex Sans"/>
                <a:ea typeface="IBM Plex Sans"/>
                <a:cs typeface="IBM Plex Sans"/>
                <a:sym typeface="IBM Plex Sans"/>
              </a:rPr>
              <a:t>akes intuitive sense - typical networks use ReLU activations so the class activation map S sub c generally isn’t even continuously differentiable !</a:t>
            </a:r>
            <a:endParaRPr sz="2400">
              <a:solidFill>
                <a:schemeClr val="dk1"/>
              </a:solidFill>
              <a:latin typeface="IBM Plex Sans"/>
              <a:ea typeface="IBM Plex Sans"/>
              <a:cs typeface="IBM Plex Sans"/>
              <a:sym typeface="IBM Plex Sans"/>
            </a:endParaRPr>
          </a:p>
          <a:p>
            <a:pPr indent="0" lvl="0" marL="0" rtl="0" algn="l">
              <a:spcBef>
                <a:spcPts val="0"/>
              </a:spcBef>
              <a:spcAft>
                <a:spcPts val="0"/>
              </a:spcAft>
              <a:buNone/>
            </a:pPr>
            <a:r>
              <a:t/>
            </a:r>
            <a:endParaRPr/>
          </a:p>
        </p:txBody>
      </p:sp>
      <p:sp>
        <p:nvSpPr>
          <p:cNvPr id="426" name="Google Shape;426;g20620d468cf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070268a29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we see a plot showing essentially the partial derivative of S sub c with respect to the RGB values of a single pixel as one slowly moves away from a baseline image x (left plot) to a modified version of the image with Gaussian noise added. It’s easy to see that even though the final image is indistinguishable to a human from the origin image x, there are rapid fluctuations in the gradient of S sub c. Given these fluctuations, the gradient of S sub c at any given point will be less meaningful than a local average of gradient values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after </a:t>
            </a:r>
            <a:r>
              <a:rPr b="1" lang="en-US"/>
              <a:t>bullet point, say: </a:t>
            </a:r>
            <a:r>
              <a:rPr lang="en-US"/>
              <a:t>And THIS is the motivation behind the core idea of SmoothGrad.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lang="en-US">
                <a:solidFill>
                  <a:schemeClr val="dk1"/>
                </a:solidFill>
              </a:rPr>
              <a:t> as a fraction of the maximum entry in the gradient vector, maxi ∂Sc ∂xi (t), (middle plot) </a:t>
            </a:r>
            <a:endParaRPr/>
          </a:p>
        </p:txBody>
      </p:sp>
      <p:sp>
        <p:nvSpPr>
          <p:cNvPr id="436" name="Google Shape;436;g2070268a298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0620d468c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Specifically, we base visualizations not directly on the gradient of the class activation map w.r.t. input image, but on a local average of the gradient for images with added Gaussian noise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55612" lvl="0" marL="455612"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emoving noise in gradients</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visualizations not directly on the gradient</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but on a </a:t>
            </a:r>
            <a:r>
              <a:rPr b="1" lang="en-US" sz="2400">
                <a:solidFill>
                  <a:schemeClr val="dk1"/>
                </a:solidFill>
                <a:latin typeface="IBM Plex Sans"/>
                <a:ea typeface="IBM Plex Sans"/>
                <a:cs typeface="IBM Plex Sans"/>
                <a:sym typeface="IBM Plex Sans"/>
              </a:rPr>
              <a:t>local average</a:t>
            </a:r>
            <a:r>
              <a:rPr lang="en-US" sz="2400">
                <a:solidFill>
                  <a:schemeClr val="dk1"/>
                </a:solidFill>
                <a:latin typeface="IBM Plex Sans"/>
                <a:ea typeface="IBM Plex Sans"/>
                <a:cs typeface="IBM Plex Sans"/>
                <a:sym typeface="IBM Plex Sans"/>
              </a:rPr>
              <a:t> of the gradient for images with Gaussian noise</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Equivalent to a </a:t>
            </a:r>
            <a:r>
              <a:rPr b="1" lang="en-US" sz="2400">
                <a:solidFill>
                  <a:schemeClr val="dk1"/>
                </a:solidFill>
                <a:latin typeface="IBM Plex Sans"/>
                <a:ea typeface="IBM Plex Sans"/>
                <a:cs typeface="IBM Plex Sans"/>
                <a:sym typeface="IBM Plex Sans"/>
              </a:rPr>
              <a:t>smoothing</a:t>
            </a:r>
            <a:r>
              <a:rPr lang="en-US" sz="2400">
                <a:solidFill>
                  <a:schemeClr val="dk1"/>
                </a:solidFill>
                <a:latin typeface="IBM Plex Sans"/>
                <a:ea typeface="IBM Plex Sans"/>
                <a:cs typeface="IBM Plex Sans"/>
                <a:sym typeface="IBM Plex Sans"/>
              </a:rPr>
              <a:t> of the gradient with a Gaussian kernel</a:t>
            </a:r>
            <a:endParaRPr/>
          </a:p>
        </p:txBody>
      </p:sp>
      <p:sp>
        <p:nvSpPr>
          <p:cNvPr id="447" name="Google Shape;447;g20620d468cf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txBox="1"/>
          <p:nvPr/>
        </p:nvSpPr>
        <p:spPr>
          <a:xfrm>
            <a:off x="0" y="1661134"/>
            <a:ext cx="12192000" cy="1318549"/>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IBM Plex Mono"/>
                <a:ea typeface="IBM Plex Mono"/>
                <a:cs typeface="IBM Plex Mono"/>
                <a:sym typeface="IBM Plex Mono"/>
              </a:rPr>
              <a:t>SmoothGrad</a:t>
            </a:r>
            <a:r>
              <a:rPr b="1" lang="en-US" sz="4000">
                <a:solidFill>
                  <a:schemeClr val="dk1"/>
                </a:solidFill>
                <a:latin typeface="IBM Plex Sans"/>
                <a:ea typeface="IBM Plex Sans"/>
                <a:cs typeface="IBM Plex Sans"/>
                <a:sym typeface="IBM Plex Sans"/>
              </a:rPr>
              <a:t>: removing noise </a:t>
            </a:r>
            <a:endParaRPr b="1" sz="4000">
              <a:solidFill>
                <a:schemeClr val="dk1"/>
              </a:solidFill>
              <a:latin typeface="IBM Plex Sans"/>
              <a:ea typeface="IBM Plex Sans"/>
              <a:cs typeface="IBM Plex Sans"/>
              <a:sym typeface="IBM Plex Sans"/>
            </a:endParaRPr>
          </a:p>
          <a:p>
            <a:pPr indent="0" lvl="0" marL="0" marR="0" rtl="0" algn="ctr">
              <a:spcBef>
                <a:spcPts val="0"/>
              </a:spcBef>
              <a:spcAft>
                <a:spcPts val="0"/>
              </a:spcAft>
              <a:buNone/>
            </a:pPr>
            <a:r>
              <a:rPr b="1" lang="en-US" sz="4000">
                <a:solidFill>
                  <a:schemeClr val="dk1"/>
                </a:solidFill>
                <a:latin typeface="IBM Plex Sans"/>
                <a:ea typeface="IBM Plex Sans"/>
                <a:cs typeface="IBM Plex Sans"/>
                <a:sym typeface="IBM Plex Sans"/>
              </a:rPr>
              <a:t>by adding noise</a:t>
            </a:r>
            <a:endParaRPr sz="1800">
              <a:latin typeface="IBM Plex Sans"/>
              <a:ea typeface="IBM Plex Sans"/>
              <a:cs typeface="IBM Plex Sans"/>
              <a:sym typeface="IBM Plex Sans"/>
            </a:endParaRPr>
          </a:p>
        </p:txBody>
      </p:sp>
      <p:sp>
        <p:nvSpPr>
          <p:cNvPr id="85" name="Google Shape;85;p13"/>
          <p:cNvSpPr txBox="1"/>
          <p:nvPr/>
        </p:nvSpPr>
        <p:spPr>
          <a:xfrm>
            <a:off x="0" y="3720883"/>
            <a:ext cx="12192000" cy="2073000"/>
          </a:xfrm>
          <a:prstGeom prst="rect">
            <a:avLst/>
          </a:prstGeom>
          <a:noFill/>
          <a:ln>
            <a:noFill/>
          </a:ln>
        </p:spPr>
        <p:txBody>
          <a:bodyPr anchorCtr="0" anchor="t" bIns="45700" lIns="91400" spcFirstLastPara="1" rIns="91400" wrap="square" tIns="45700">
            <a:noAutofit/>
          </a:bodyPr>
          <a:lstStyle/>
          <a:p>
            <a:pPr indent="0" lvl="0" marL="0" marR="0" rtl="0" algn="ctr">
              <a:lnSpc>
                <a:spcPct val="90000"/>
              </a:lnSpc>
              <a:spcBef>
                <a:spcPts val="750"/>
              </a:spcBef>
              <a:spcAft>
                <a:spcPts val="0"/>
              </a:spcAft>
              <a:buClr>
                <a:srgbClr val="29B0BF"/>
              </a:buClr>
              <a:buSzPts val="2000"/>
              <a:buFont typeface="Noto Sans Symbols"/>
              <a:buNone/>
            </a:pPr>
            <a:r>
              <a:rPr b="1" lang="en-US" sz="2000">
                <a:solidFill>
                  <a:schemeClr val="dk1"/>
                </a:solidFill>
                <a:latin typeface="IBM Plex Sans"/>
                <a:ea typeface="IBM Plex Sans"/>
                <a:cs typeface="IBM Plex Sans"/>
                <a:sym typeface="IBM Plex Sans"/>
              </a:rPr>
              <a:t>Authors</a:t>
            </a:r>
            <a:r>
              <a:rPr b="1" lang="en-US" sz="2000">
                <a:solidFill>
                  <a:schemeClr val="dk1"/>
                </a:solidFill>
                <a:latin typeface="IBM Plex Sans"/>
                <a:ea typeface="IBM Plex Sans"/>
                <a:cs typeface="IBM Plex Sans"/>
                <a:sym typeface="IBM Plex Sans"/>
              </a:rPr>
              <a:t>: </a:t>
            </a:r>
            <a:r>
              <a:rPr b="1" lang="en-US" sz="2000">
                <a:solidFill>
                  <a:srgbClr val="E86753"/>
                </a:solidFill>
                <a:latin typeface="IBM Plex Sans"/>
                <a:ea typeface="IBM Plex Sans"/>
                <a:cs typeface="IBM Plex Sans"/>
                <a:sym typeface="IBM Plex Sans"/>
              </a:rPr>
              <a:t>Daniel Smilkov, Nikhil Thorat, Been Kim, </a:t>
            </a:r>
            <a:endParaRPr b="1" sz="2000">
              <a:solidFill>
                <a:srgbClr val="E86753"/>
              </a:solidFill>
              <a:latin typeface="IBM Plex Sans"/>
              <a:ea typeface="IBM Plex Sans"/>
              <a:cs typeface="IBM Plex Sans"/>
              <a:sym typeface="IBM Plex Sans"/>
            </a:endParaRPr>
          </a:p>
          <a:p>
            <a:pPr indent="0" lvl="0" marL="0" marR="0" rtl="0" algn="ctr">
              <a:lnSpc>
                <a:spcPct val="90000"/>
              </a:lnSpc>
              <a:spcBef>
                <a:spcPts val="750"/>
              </a:spcBef>
              <a:spcAft>
                <a:spcPts val="0"/>
              </a:spcAft>
              <a:buClr>
                <a:srgbClr val="29B0BF"/>
              </a:buClr>
              <a:buSzPts val="2000"/>
              <a:buFont typeface="Noto Sans Symbols"/>
              <a:buNone/>
            </a:pPr>
            <a:r>
              <a:rPr b="1" lang="en-US" sz="2000">
                <a:solidFill>
                  <a:srgbClr val="E86753"/>
                </a:solidFill>
                <a:latin typeface="IBM Plex Sans"/>
                <a:ea typeface="IBM Plex Sans"/>
                <a:cs typeface="IBM Plex Sans"/>
                <a:sym typeface="IBM Plex Sans"/>
              </a:rPr>
              <a:t>Fernanda Viégas, Martin Wattenberg</a:t>
            </a:r>
            <a:endParaRPr>
              <a:latin typeface="IBM Plex Sans"/>
              <a:ea typeface="IBM Plex Sans"/>
              <a:cs typeface="IBM Plex Sans"/>
              <a:sym typeface="IBM Plex Sans"/>
            </a:endParaRPr>
          </a:p>
          <a:p>
            <a:pPr indent="0" lvl="0" marL="0" marR="0" rtl="0" algn="ctr">
              <a:lnSpc>
                <a:spcPct val="90000"/>
              </a:lnSpc>
              <a:spcBef>
                <a:spcPts val="750"/>
              </a:spcBef>
              <a:spcAft>
                <a:spcPts val="0"/>
              </a:spcAft>
              <a:buClr>
                <a:srgbClr val="29B0BF"/>
              </a:buClr>
              <a:buSzPts val="2000"/>
              <a:buFont typeface="Noto Sans Symbols"/>
              <a:buNone/>
            </a:pPr>
            <a:r>
              <a:t/>
            </a:r>
            <a:endParaRPr b="1" i="0" sz="2000" u="none" cap="none" strike="noStrike">
              <a:solidFill>
                <a:srgbClr val="DF8272"/>
              </a:solidFill>
              <a:latin typeface="IBM Plex Sans"/>
              <a:ea typeface="IBM Plex Sans"/>
              <a:cs typeface="IBM Plex Sans"/>
              <a:sym typeface="IBM Plex Sans"/>
            </a:endParaRPr>
          </a:p>
          <a:p>
            <a:pPr indent="0" lvl="0" marL="0" marR="0" rtl="0" algn="ctr">
              <a:lnSpc>
                <a:spcPct val="90000"/>
              </a:lnSpc>
              <a:spcBef>
                <a:spcPts val="750"/>
              </a:spcBef>
              <a:spcAft>
                <a:spcPts val="0"/>
              </a:spcAft>
              <a:buClr>
                <a:srgbClr val="29B0BF"/>
              </a:buClr>
              <a:buSzPts val="2000"/>
              <a:buFont typeface="Noto Sans Symbols"/>
              <a:buNone/>
            </a:pPr>
            <a:r>
              <a:t/>
            </a:r>
            <a:endParaRPr b="1" i="0" sz="2000" u="none" cap="none" strike="noStrike">
              <a:solidFill>
                <a:srgbClr val="DF8272"/>
              </a:solidFill>
              <a:latin typeface="IBM Plex Sans"/>
              <a:ea typeface="IBM Plex Sans"/>
              <a:cs typeface="IBM Plex Sans"/>
              <a:sym typeface="IBM Plex Sans"/>
            </a:endParaRPr>
          </a:p>
          <a:p>
            <a:pPr indent="0" lvl="0" marL="0" marR="0" rtl="0" algn="ctr">
              <a:lnSpc>
                <a:spcPct val="90000"/>
              </a:lnSpc>
              <a:spcBef>
                <a:spcPts val="750"/>
              </a:spcBef>
              <a:spcAft>
                <a:spcPts val="0"/>
              </a:spcAft>
              <a:buClr>
                <a:srgbClr val="29B0BF"/>
              </a:buClr>
              <a:buSzPts val="2000"/>
              <a:buFont typeface="Noto Sans Symbols"/>
              <a:buNone/>
            </a:pPr>
            <a:r>
              <a:rPr b="1" i="0" lang="en-US" sz="2000" u="none" cap="none" strike="noStrike">
                <a:solidFill>
                  <a:schemeClr val="dk1"/>
                </a:solidFill>
                <a:latin typeface="IBM Plex Sans"/>
                <a:ea typeface="IBM Plex Sans"/>
                <a:cs typeface="IBM Plex Sans"/>
                <a:sym typeface="IBM Plex Sans"/>
              </a:rPr>
              <a:t>Presented by: </a:t>
            </a:r>
            <a:r>
              <a:rPr b="1" i="0" lang="en-US" sz="2000" u="none" cap="none" strike="noStrike">
                <a:solidFill>
                  <a:srgbClr val="E86753"/>
                </a:solidFill>
                <a:latin typeface="IBM Plex Sans"/>
                <a:ea typeface="IBM Plex Sans"/>
                <a:cs typeface="IBM Plex Sans"/>
                <a:sym typeface="IBM Plex Sans"/>
              </a:rPr>
              <a:t>Vignav Ramesh</a:t>
            </a:r>
            <a:r>
              <a:rPr b="1" lang="en-US" sz="2000">
                <a:solidFill>
                  <a:srgbClr val="E86753"/>
                </a:solidFill>
                <a:latin typeface="IBM Plex Sans"/>
                <a:ea typeface="IBM Plex Sans"/>
                <a:cs typeface="IBM Plex Sans"/>
                <a:sym typeface="IBM Plex Sans"/>
              </a:rPr>
              <a:t>, Zelin (James) Li, Paul Liu</a:t>
            </a:r>
            <a:endParaRPr>
              <a:solidFill>
                <a:srgbClr val="E86753"/>
              </a:solidFill>
              <a:latin typeface="IBM Plex Sans"/>
              <a:ea typeface="IBM Plex Sans"/>
              <a:cs typeface="IBM Plex Sans"/>
              <a:sym typeface="IBM Plex Sans"/>
            </a:endParaRPr>
          </a:p>
        </p:txBody>
      </p:sp>
      <p:sp>
        <p:nvSpPr>
          <p:cNvPr id="86" name="Google Shape;86;p13"/>
          <p:cNvSpPr/>
          <p:nvPr/>
        </p:nvSpPr>
        <p:spPr>
          <a:xfrm>
            <a:off x="0" y="0"/>
            <a:ext cx="7136524" cy="31531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87" name="Google Shape;87;p13"/>
          <p:cNvSpPr/>
          <p:nvPr/>
        </p:nvSpPr>
        <p:spPr>
          <a:xfrm>
            <a:off x="7136524" y="0"/>
            <a:ext cx="2732690" cy="31531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13"/>
          <p:cNvSpPr/>
          <p:nvPr/>
        </p:nvSpPr>
        <p:spPr>
          <a:xfrm>
            <a:off x="9869214" y="0"/>
            <a:ext cx="1481958" cy="31531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3"/>
          <p:cNvSpPr/>
          <p:nvPr/>
        </p:nvSpPr>
        <p:spPr>
          <a:xfrm>
            <a:off x="11351172" y="0"/>
            <a:ext cx="840828" cy="31531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2"/>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Mono"/>
                <a:ea typeface="IBM Plex Mono"/>
                <a:cs typeface="IBM Plex Mono"/>
                <a:sym typeface="IBM Plex Mono"/>
              </a:rPr>
              <a:t>SmoothGrad</a:t>
            </a:r>
            <a:r>
              <a:rPr b="1" lang="en-US" sz="3600">
                <a:solidFill>
                  <a:srgbClr val="E86753"/>
                </a:solidFill>
                <a:latin typeface="IBM Plex Sans"/>
                <a:ea typeface="IBM Plex Sans"/>
                <a:cs typeface="IBM Plex Sans"/>
                <a:sym typeface="IBM Plex Sans"/>
              </a:rPr>
              <a:t>: Algorithm</a:t>
            </a:r>
            <a:endParaRPr b="1" sz="3600">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sz="3600">
              <a:solidFill>
                <a:srgbClr val="E86753"/>
              </a:solidFill>
              <a:latin typeface="IBM Plex Mono"/>
              <a:ea typeface="IBM Plex Mono"/>
              <a:cs typeface="IBM Plex Mono"/>
              <a:sym typeface="IBM Plex Mono"/>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460" name="Google Shape;460;p22"/>
          <p:cNvSpPr txBox="1"/>
          <p:nvPr/>
        </p:nvSpPr>
        <p:spPr>
          <a:xfrm>
            <a:off x="491066" y="1667559"/>
            <a:ext cx="11108400" cy="4716300"/>
          </a:xfrm>
          <a:prstGeom prst="rect">
            <a:avLst/>
          </a:prstGeom>
          <a:noFill/>
          <a:ln>
            <a:noFill/>
          </a:ln>
        </p:spPr>
        <p:txBody>
          <a:bodyPr anchorCtr="0" anchor="t" bIns="45700" lIns="91400" spcFirstLastPara="1" rIns="91400" wrap="square" tIns="45700">
            <a:noAutofit/>
          </a:bodyPr>
          <a:lstStyle/>
          <a:p>
            <a:pPr indent="-381000" lvl="0" marL="457200" marR="0" rtl="0" algn="l">
              <a:lnSpc>
                <a:spcPct val="115000"/>
              </a:lnSpc>
              <a:spcBef>
                <a:spcPts val="0"/>
              </a:spcBef>
              <a:spcAft>
                <a:spcPts val="0"/>
              </a:spcAft>
              <a:buClr>
                <a:schemeClr val="dk1"/>
              </a:buClr>
              <a:buSzPts val="2400"/>
              <a:buFont typeface="IBM Plex Sans"/>
              <a:buAutoNum type="arabicPeriod"/>
            </a:pPr>
            <a:r>
              <a:rPr lang="en-US" sz="2400">
                <a:solidFill>
                  <a:schemeClr val="dk1"/>
                </a:solidFill>
                <a:latin typeface="IBM Plex Sans"/>
                <a:ea typeface="IBM Plex Sans"/>
                <a:cs typeface="IBM Plex Sans"/>
                <a:sym typeface="IBM Plex Sans"/>
              </a:rPr>
              <a:t>Take random samples in a neighborhood of an input </a:t>
            </a:r>
            <a:r>
              <a:rPr i="1" lang="en-US" sz="2400">
                <a:solidFill>
                  <a:schemeClr val="dk1"/>
                </a:solidFill>
                <a:latin typeface="IBM Plex Sans"/>
                <a:ea typeface="IBM Plex Sans"/>
                <a:cs typeface="IBM Plex Sans"/>
                <a:sym typeface="IBM Plex Sans"/>
              </a:rPr>
              <a:t>x </a:t>
            </a:r>
            <a:r>
              <a:rPr lang="en-US" sz="2400">
                <a:solidFill>
                  <a:schemeClr val="dk1"/>
                </a:solidFill>
                <a:latin typeface="IBM Plex Sans"/>
                <a:ea typeface="IBM Plex Sans"/>
                <a:cs typeface="IBM Plex Sans"/>
                <a:sym typeface="IBM Plex Sans"/>
              </a:rPr>
              <a:t>with added noise</a:t>
            </a:r>
            <a:endParaRPr sz="2400">
              <a:solidFill>
                <a:schemeClr val="dk1"/>
              </a:solidFill>
              <a:latin typeface="IBM Plex Sans"/>
              <a:ea typeface="IBM Plex Sans"/>
              <a:cs typeface="IBM Plex Sans"/>
              <a:sym typeface="IBM Plex Sans"/>
            </a:endParaRPr>
          </a:p>
          <a:p>
            <a:pPr indent="-381000" lvl="0" marL="457200" marR="0" rtl="0" algn="l">
              <a:lnSpc>
                <a:spcPct val="115000"/>
              </a:lnSpc>
              <a:spcBef>
                <a:spcPts val="0"/>
              </a:spcBef>
              <a:spcAft>
                <a:spcPts val="0"/>
              </a:spcAft>
              <a:buClr>
                <a:schemeClr val="dk1"/>
              </a:buClr>
              <a:buSzPts val="2400"/>
              <a:buFont typeface="IBM Plex Sans"/>
              <a:buAutoNum type="arabicPeriod"/>
            </a:pPr>
            <a:r>
              <a:rPr lang="en-US" sz="2400">
                <a:solidFill>
                  <a:schemeClr val="dk1"/>
                </a:solidFill>
                <a:latin typeface="IBM Plex Sans"/>
                <a:ea typeface="IBM Plex Sans"/>
                <a:cs typeface="IBM Plex Sans"/>
                <a:sym typeface="IBM Plex Sans"/>
              </a:rPr>
              <a:t>Average the resulting sensitivity maps. </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457200" marR="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457200" marR="0" rtl="0" algn="l">
              <a:lnSpc>
                <a:spcPct val="115000"/>
              </a:lnSpc>
              <a:spcBef>
                <a:spcPts val="0"/>
              </a:spcBef>
              <a:spcAft>
                <a:spcPts val="0"/>
              </a:spcAft>
              <a:buNone/>
            </a:pPr>
            <a:r>
              <a:rPr i="1" lang="en-US" sz="2400">
                <a:solidFill>
                  <a:schemeClr val="dk1"/>
                </a:solidFill>
                <a:latin typeface="IBM Plex Sans"/>
                <a:ea typeface="IBM Plex Sans"/>
                <a:cs typeface="IBM Plex Sans"/>
                <a:sym typeface="IBM Plex Sans"/>
              </a:rPr>
              <a:t>n</a:t>
            </a:r>
            <a:r>
              <a:rPr lang="en-US" sz="2400">
                <a:solidFill>
                  <a:schemeClr val="dk1"/>
                </a:solidFill>
                <a:latin typeface="IBM Plex Sans"/>
                <a:ea typeface="IBM Plex Sans"/>
                <a:cs typeface="IBM Plex Sans"/>
                <a:sym typeface="IBM Plex Sans"/>
              </a:rPr>
              <a:t> is the number of samples, and </a:t>
            </a:r>
            <a:r>
              <a:rPr i="1" lang="en-US" sz="2400">
                <a:solidFill>
                  <a:schemeClr val="dk1"/>
                </a:solidFill>
                <a:latin typeface="IBM Plex Sans"/>
                <a:ea typeface="IBM Plex Sans"/>
                <a:cs typeface="IBM Plex Sans"/>
                <a:sym typeface="IBM Plex Sans"/>
              </a:rPr>
              <a:t>Ɲ</a:t>
            </a:r>
            <a:r>
              <a:rPr lang="en-US" sz="2400">
                <a:solidFill>
                  <a:schemeClr val="dk1"/>
                </a:solidFill>
                <a:latin typeface="IBM Plex Sans"/>
                <a:ea typeface="IBM Plex Sans"/>
                <a:cs typeface="IBM Plex Sans"/>
                <a:sym typeface="IBM Plex Sans"/>
              </a:rPr>
              <a:t>(0, </a:t>
            </a:r>
            <a:r>
              <a:rPr i="1" lang="en-US" sz="2400">
                <a:solidFill>
                  <a:schemeClr val="dk1"/>
                </a:solidFill>
                <a:latin typeface="IBM Plex Sans"/>
                <a:ea typeface="IBM Plex Sans"/>
                <a:cs typeface="IBM Plex Sans"/>
                <a:sym typeface="IBM Plex Sans"/>
              </a:rPr>
              <a:t>σ</a:t>
            </a:r>
            <a:r>
              <a:rPr baseline="30000" lang="en-US" sz="2400">
                <a:solidFill>
                  <a:schemeClr val="dk1"/>
                </a:solidFill>
                <a:latin typeface="IBM Plex Sans"/>
                <a:ea typeface="IBM Plex Sans"/>
                <a:cs typeface="IBM Plex Sans"/>
                <a:sym typeface="IBM Plex Sans"/>
              </a:rPr>
              <a:t>2</a:t>
            </a:r>
            <a:r>
              <a:rPr lang="en-US" sz="2400">
                <a:solidFill>
                  <a:schemeClr val="dk1"/>
                </a:solidFill>
                <a:latin typeface="IBM Plex Sans"/>
                <a:ea typeface="IBM Plex Sans"/>
                <a:cs typeface="IBM Plex Sans"/>
                <a:sym typeface="IBM Plex Sans"/>
              </a:rPr>
              <a:t>) represents Gaussian noise with standard deviation </a:t>
            </a:r>
            <a:r>
              <a:rPr i="1" lang="en-US" sz="2400">
                <a:solidFill>
                  <a:schemeClr val="dk1"/>
                </a:solidFill>
                <a:latin typeface="IBM Plex Sans"/>
                <a:ea typeface="IBM Plex Sans"/>
                <a:cs typeface="IBM Plex Sans"/>
                <a:sym typeface="IBM Plex Sans"/>
              </a:rPr>
              <a:t>σ</a:t>
            </a:r>
            <a:r>
              <a:rPr lang="en-US" sz="2400">
                <a:solidFill>
                  <a:schemeClr val="dk1"/>
                </a:solidFill>
                <a:latin typeface="IBM Plex Sans"/>
                <a:ea typeface="IBM Plex Sans"/>
                <a:cs typeface="IBM Plex Sans"/>
                <a:sym typeface="IBM Plex Sans"/>
              </a:rPr>
              <a:t>.</a:t>
            </a:r>
            <a:endParaRPr sz="2400">
              <a:solidFill>
                <a:schemeClr val="dk1"/>
              </a:solidFill>
              <a:latin typeface="IBM Plex Sans"/>
              <a:ea typeface="IBM Plex Sans"/>
              <a:cs typeface="IBM Plex Sans"/>
              <a:sym typeface="IBM Plex Sans"/>
            </a:endParaRPr>
          </a:p>
        </p:txBody>
      </p:sp>
      <p:sp>
        <p:nvSpPr>
          <p:cNvPr id="461" name="Google Shape;461;p22"/>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62" name="Google Shape;462;p22"/>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3" name="Google Shape;463;p22"/>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4" name="Google Shape;464;p22"/>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65" name="Google Shape;465;p22"/>
          <p:cNvPicPr preferRelativeResize="0"/>
          <p:nvPr/>
        </p:nvPicPr>
        <p:blipFill>
          <a:blip r:embed="rId3">
            <a:alphaModFix/>
          </a:blip>
          <a:stretch>
            <a:fillRect/>
          </a:stretch>
        </p:blipFill>
        <p:spPr>
          <a:xfrm>
            <a:off x="3685925" y="2614038"/>
            <a:ext cx="4718700" cy="1200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3"/>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Experimental Setup</a:t>
            </a:r>
            <a:endParaRPr b="1" i="0" sz="3600" u="none" cap="none" strike="noStrike">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471" name="Google Shape;471;p23"/>
          <p:cNvSpPr txBox="1"/>
          <p:nvPr/>
        </p:nvSpPr>
        <p:spPr>
          <a:xfrm>
            <a:off x="491075" y="2964981"/>
            <a:ext cx="11108400" cy="1529700"/>
          </a:xfrm>
          <a:prstGeom prst="rect">
            <a:avLst/>
          </a:prstGeom>
          <a:noFill/>
          <a:ln>
            <a:noFill/>
          </a:ln>
        </p:spPr>
        <p:txBody>
          <a:bodyPr anchorCtr="0" anchor="t" bIns="45700" lIns="91400" spcFirstLastPara="1" rIns="91400" wrap="square" tIns="45700">
            <a:noAutofit/>
          </a:bodyPr>
          <a:lstStyle/>
          <a:p>
            <a:pPr indent="-455612" lvl="0" marL="455612"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Performed </a:t>
            </a:r>
            <a:r>
              <a:rPr lang="en-US" sz="2400">
                <a:solidFill>
                  <a:schemeClr val="dk1"/>
                </a:solidFill>
                <a:latin typeface="IBM Plex Mono"/>
                <a:ea typeface="IBM Plex Mono"/>
                <a:cs typeface="IBM Plex Mono"/>
                <a:sym typeface="IBM Plex Mono"/>
              </a:rPr>
              <a:t>SmoothGrad</a:t>
            </a:r>
            <a:r>
              <a:rPr lang="en-US" sz="2400">
                <a:solidFill>
                  <a:schemeClr val="dk1"/>
                </a:solidFill>
                <a:latin typeface="IBM Plex Sans"/>
                <a:ea typeface="IBM Plex Sans"/>
                <a:cs typeface="IBM Plex Sans"/>
                <a:sym typeface="IBM Plex Sans"/>
              </a:rPr>
              <a:t> on </a:t>
            </a:r>
            <a:r>
              <a:rPr lang="en-US" sz="2400">
                <a:solidFill>
                  <a:schemeClr val="dk1"/>
                </a:solidFill>
                <a:latin typeface="IBM Plex Sans"/>
                <a:ea typeface="IBM Plex Sans"/>
                <a:cs typeface="IBM Plex Sans"/>
                <a:sym typeface="IBM Plex Sans"/>
              </a:rPr>
              <a:t>visualizations</a:t>
            </a:r>
            <a:r>
              <a:rPr lang="en-US" sz="2400">
                <a:solidFill>
                  <a:schemeClr val="dk1"/>
                </a:solidFill>
                <a:latin typeface="IBM Plex Sans"/>
                <a:ea typeface="IBM Plex Sans"/>
                <a:cs typeface="IBM Plex Sans"/>
                <a:sym typeface="IBM Plex Sans"/>
              </a:rPr>
              <a:t> of two neural networks:</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Inception v3 model by Google that was trained on the ILSVRC-2013 dataset</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Convolutional MNIST model based on the TensorFlow tutorial </a:t>
            </a:r>
            <a:endParaRPr sz="2400">
              <a:solidFill>
                <a:schemeClr val="dk1"/>
              </a:solidFill>
              <a:latin typeface="IBM Plex Sans"/>
              <a:ea typeface="IBM Plex Sans"/>
              <a:cs typeface="IBM Plex Sans"/>
              <a:sym typeface="IBM Plex Sans"/>
            </a:endParaRPr>
          </a:p>
        </p:txBody>
      </p:sp>
      <p:sp>
        <p:nvSpPr>
          <p:cNvPr id="472" name="Google Shape;472;p23"/>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73" name="Google Shape;473;p23"/>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4" name="Google Shape;474;p23"/>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5" name="Google Shape;475;p23"/>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4"/>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Choosing</a:t>
            </a:r>
            <a:r>
              <a:rPr b="1" lang="en-US" sz="3600">
                <a:solidFill>
                  <a:srgbClr val="E86753"/>
                </a:solidFill>
                <a:latin typeface="IBM Plex Sans"/>
                <a:ea typeface="IBM Plex Sans"/>
                <a:cs typeface="IBM Plex Sans"/>
                <a:sym typeface="IBM Plex Sans"/>
              </a:rPr>
              <a:t> Hyperparameters (𝜎</a:t>
            </a:r>
            <a:r>
              <a:rPr b="1" lang="en-US" sz="3600">
                <a:solidFill>
                  <a:srgbClr val="E86753"/>
                </a:solidFill>
                <a:latin typeface="IBM Plex Sans"/>
                <a:ea typeface="IBM Plex Sans"/>
                <a:cs typeface="IBM Plex Sans"/>
                <a:sym typeface="IBM Plex Sans"/>
              </a:rPr>
              <a:t>: std. dev.)</a:t>
            </a:r>
            <a:r>
              <a:rPr b="1" lang="en-US" sz="3600">
                <a:solidFill>
                  <a:srgbClr val="E86753"/>
                </a:solidFill>
                <a:latin typeface="IBM Plex Sans"/>
                <a:ea typeface="IBM Plex Sans"/>
                <a:cs typeface="IBM Plex Sans"/>
                <a:sym typeface="IBM Plex Sans"/>
              </a:rPr>
              <a:t> </a:t>
            </a:r>
            <a:endParaRPr b="1" i="0" sz="3600" u="none" cap="none" strike="noStrike">
              <a:solidFill>
                <a:srgbClr val="E86753"/>
              </a:solidFill>
              <a:latin typeface="IBM Plex Sans"/>
              <a:ea typeface="IBM Plex Sans"/>
              <a:cs typeface="IBM Plex Sans"/>
              <a:sym typeface="IBM Plex Sans"/>
            </a:endParaRPr>
          </a:p>
        </p:txBody>
      </p:sp>
      <p:sp>
        <p:nvSpPr>
          <p:cNvPr id="481" name="Google Shape;481;p24"/>
          <p:cNvSpPr txBox="1"/>
          <p:nvPr/>
        </p:nvSpPr>
        <p:spPr>
          <a:xfrm>
            <a:off x="421100" y="3683770"/>
            <a:ext cx="3154200" cy="1111800"/>
          </a:xfrm>
          <a:prstGeom prst="rect">
            <a:avLst/>
          </a:prstGeom>
          <a:noFill/>
          <a:ln>
            <a:noFill/>
          </a:ln>
        </p:spPr>
        <p:txBody>
          <a:bodyPr anchorCtr="0" anchor="t" bIns="45700" lIns="91400" spcFirstLastPara="1" rIns="91400" wrap="square" tIns="45700">
            <a:noAutofit/>
          </a:bodyPr>
          <a:lstStyle/>
          <a:p>
            <a:pPr indent="0" lvl="0" marL="0" rtl="0" algn="l">
              <a:spcBef>
                <a:spcPts val="0"/>
              </a:spcBef>
              <a:spcAft>
                <a:spcPts val="0"/>
              </a:spcAft>
              <a:buNone/>
            </a:pPr>
            <a:r>
              <a:t/>
            </a:r>
            <a:endParaRPr sz="1800">
              <a:solidFill>
                <a:schemeClr val="dk1"/>
              </a:solidFill>
              <a:latin typeface="IBM Plex Sans"/>
              <a:ea typeface="IBM Plex Sans"/>
              <a:cs typeface="IBM Plex Sans"/>
              <a:sym typeface="IBM Plex Sans"/>
            </a:endParaRPr>
          </a:p>
          <a:p>
            <a:pPr indent="0" lvl="0" marL="0" rtl="0" algn="l">
              <a:spcBef>
                <a:spcPts val="0"/>
              </a:spcBef>
              <a:spcAft>
                <a:spcPts val="0"/>
              </a:spcAft>
              <a:buNone/>
            </a:pPr>
            <a:r>
              <a:rPr lang="en-US" sz="1800">
                <a:solidFill>
                  <a:schemeClr val="dk1"/>
                </a:solidFill>
                <a:latin typeface="IBM Plex Sans"/>
                <a:ea typeface="IBM Plex Sans"/>
                <a:cs typeface="IBM Plex Sans"/>
                <a:sym typeface="IBM Plex Sans"/>
              </a:rPr>
              <a:t>𝜎 : the standard deviation of the Gaussian noise</a:t>
            </a:r>
            <a:endParaRPr sz="1800">
              <a:solidFill>
                <a:schemeClr val="dk1"/>
              </a:solidFill>
              <a:latin typeface="IBM Plex Sans"/>
              <a:ea typeface="IBM Plex Sans"/>
              <a:cs typeface="IBM Plex Sans"/>
              <a:sym typeface="IBM Plex Sans"/>
            </a:endParaRPr>
          </a:p>
          <a:p>
            <a:pPr indent="0" lvl="0" marL="0" rtl="0" algn="l">
              <a:spcBef>
                <a:spcPts val="0"/>
              </a:spcBef>
              <a:spcAft>
                <a:spcPts val="0"/>
              </a:spcAft>
              <a:buNone/>
            </a:pPr>
            <a:r>
              <a:t/>
            </a:r>
            <a:endParaRPr sz="1800">
              <a:solidFill>
                <a:schemeClr val="dk1"/>
              </a:solidFill>
              <a:latin typeface="IBM Plex Sans"/>
              <a:ea typeface="IBM Plex Sans"/>
              <a:cs typeface="IBM Plex Sans"/>
              <a:sym typeface="IBM Plex Sans"/>
            </a:endParaRPr>
          </a:p>
          <a:p>
            <a:pPr indent="0" lvl="0" marL="0" rtl="0" algn="l">
              <a:spcBef>
                <a:spcPts val="0"/>
              </a:spcBef>
              <a:spcAft>
                <a:spcPts val="0"/>
              </a:spcAft>
              <a:buNone/>
            </a:pPr>
            <a:r>
              <a:t/>
            </a:r>
            <a:endParaRPr sz="1800">
              <a:solidFill>
                <a:schemeClr val="dk1"/>
              </a:solidFill>
              <a:latin typeface="IBM Plex Sans"/>
              <a:ea typeface="IBM Plex Sans"/>
              <a:cs typeface="IBM Plex Sans"/>
              <a:sym typeface="IBM Plex Sans"/>
            </a:endParaRPr>
          </a:p>
          <a:p>
            <a:pPr indent="0" lvl="0" marL="914400" rtl="0" algn="l">
              <a:spcBef>
                <a:spcPts val="0"/>
              </a:spcBef>
              <a:spcAft>
                <a:spcPts val="0"/>
              </a:spcAft>
              <a:buNone/>
            </a:pPr>
            <a:r>
              <a:t/>
            </a:r>
            <a:endParaRPr sz="1800">
              <a:solidFill>
                <a:schemeClr val="dk1"/>
              </a:solidFill>
              <a:latin typeface="IBM Plex Sans"/>
              <a:ea typeface="IBM Plex Sans"/>
              <a:cs typeface="IBM Plex Sans"/>
              <a:sym typeface="IBM Plex Sans"/>
            </a:endParaRPr>
          </a:p>
          <a:p>
            <a:pPr indent="0" lvl="0" marL="457200" rtl="0" algn="l">
              <a:spcBef>
                <a:spcPts val="0"/>
              </a:spcBef>
              <a:spcAft>
                <a:spcPts val="0"/>
              </a:spcAft>
              <a:buNone/>
            </a:pPr>
            <a:r>
              <a:t/>
            </a:r>
            <a:endParaRPr sz="1800">
              <a:solidFill>
                <a:schemeClr val="dk1"/>
              </a:solidFill>
              <a:latin typeface="IBM Plex Sans"/>
              <a:ea typeface="IBM Plex Sans"/>
              <a:cs typeface="IBM Plex Sans"/>
              <a:sym typeface="IBM Plex Sans"/>
            </a:endParaRPr>
          </a:p>
        </p:txBody>
      </p:sp>
      <p:sp>
        <p:nvSpPr>
          <p:cNvPr id="482" name="Google Shape;482;p24"/>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83" name="Google Shape;483;p24"/>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4" name="Google Shape;484;p24"/>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5" name="Google Shape;485;p24"/>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86" name="Google Shape;486;p24"/>
          <p:cNvPicPr preferRelativeResize="0"/>
          <p:nvPr/>
        </p:nvPicPr>
        <p:blipFill>
          <a:blip r:embed="rId3">
            <a:alphaModFix/>
          </a:blip>
          <a:stretch>
            <a:fillRect/>
          </a:stretch>
        </p:blipFill>
        <p:spPr>
          <a:xfrm>
            <a:off x="3468475" y="1590937"/>
            <a:ext cx="8723523" cy="4834575"/>
          </a:xfrm>
          <a:prstGeom prst="rect">
            <a:avLst/>
          </a:prstGeom>
          <a:noFill/>
          <a:ln>
            <a:noFill/>
          </a:ln>
        </p:spPr>
      </p:pic>
      <p:pic>
        <p:nvPicPr>
          <p:cNvPr id="487" name="Google Shape;487;p24"/>
          <p:cNvPicPr preferRelativeResize="0"/>
          <p:nvPr/>
        </p:nvPicPr>
        <p:blipFill>
          <a:blip r:embed="rId4">
            <a:alphaModFix/>
          </a:blip>
          <a:stretch>
            <a:fillRect/>
          </a:stretch>
        </p:blipFill>
        <p:spPr>
          <a:xfrm>
            <a:off x="336800" y="2651319"/>
            <a:ext cx="3322800" cy="84543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5"/>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Choosing Hyperparameters (</a:t>
            </a:r>
            <a:r>
              <a:rPr b="1" i="1" lang="en-US" sz="3600">
                <a:solidFill>
                  <a:srgbClr val="E86753"/>
                </a:solidFill>
                <a:latin typeface="IBM Plex Sans"/>
                <a:ea typeface="IBM Plex Sans"/>
                <a:cs typeface="IBM Plex Sans"/>
                <a:sym typeface="IBM Plex Sans"/>
              </a:rPr>
              <a:t>n</a:t>
            </a:r>
            <a:r>
              <a:rPr b="1" lang="en-US" sz="3600">
                <a:solidFill>
                  <a:srgbClr val="E86753"/>
                </a:solidFill>
                <a:latin typeface="IBM Plex Sans"/>
                <a:ea typeface="IBM Plex Sans"/>
                <a:cs typeface="IBM Plex Sans"/>
                <a:sym typeface="IBM Plex Sans"/>
              </a:rPr>
              <a:t>: sample size) </a:t>
            </a:r>
            <a:endParaRPr b="1" i="0" sz="3600" u="none" cap="none" strike="noStrike">
              <a:solidFill>
                <a:srgbClr val="E86753"/>
              </a:solidFill>
              <a:latin typeface="IBM Plex Sans"/>
              <a:ea typeface="IBM Plex Sans"/>
              <a:cs typeface="IBM Plex Sans"/>
              <a:sym typeface="IBM Plex Sans"/>
            </a:endParaRPr>
          </a:p>
        </p:txBody>
      </p:sp>
      <p:sp>
        <p:nvSpPr>
          <p:cNvPr id="493" name="Google Shape;493;p25"/>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94" name="Google Shape;494;p25"/>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5" name="Google Shape;495;p25"/>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6" name="Google Shape;496;p25"/>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97" name="Google Shape;497;p25"/>
          <p:cNvPicPr preferRelativeResize="0"/>
          <p:nvPr/>
        </p:nvPicPr>
        <p:blipFill>
          <a:blip r:embed="rId3">
            <a:alphaModFix/>
          </a:blip>
          <a:stretch>
            <a:fillRect/>
          </a:stretch>
        </p:blipFill>
        <p:spPr>
          <a:xfrm>
            <a:off x="3911188" y="1667498"/>
            <a:ext cx="4369613" cy="1111800"/>
          </a:xfrm>
          <a:prstGeom prst="rect">
            <a:avLst/>
          </a:prstGeom>
          <a:noFill/>
          <a:ln>
            <a:noFill/>
          </a:ln>
        </p:spPr>
      </p:pic>
      <p:pic>
        <p:nvPicPr>
          <p:cNvPr id="498" name="Google Shape;498;p25"/>
          <p:cNvPicPr preferRelativeResize="0"/>
          <p:nvPr/>
        </p:nvPicPr>
        <p:blipFill rotWithShape="1">
          <a:blip r:embed="rId4">
            <a:alphaModFix/>
          </a:blip>
          <a:srcRect b="0" l="0" r="6120" t="0"/>
          <a:stretch/>
        </p:blipFill>
        <p:spPr>
          <a:xfrm>
            <a:off x="322550" y="2730800"/>
            <a:ext cx="11445448" cy="35897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26"/>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Qualitative Results: Visualization Techniques </a:t>
            </a:r>
            <a:endParaRPr b="1" i="0" sz="3600" u="none" cap="none" strike="noStrike">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504" name="Google Shape;504;p26"/>
          <p:cNvSpPr txBox="1"/>
          <p:nvPr/>
        </p:nvSpPr>
        <p:spPr>
          <a:xfrm>
            <a:off x="491075" y="1667551"/>
            <a:ext cx="11108400" cy="1126800"/>
          </a:xfrm>
          <a:prstGeom prst="rect">
            <a:avLst/>
          </a:prstGeom>
          <a:noFill/>
          <a:ln>
            <a:noFill/>
          </a:ln>
        </p:spPr>
        <p:txBody>
          <a:bodyPr anchorCtr="0" anchor="t" bIns="45700" lIns="91400" spcFirstLastPara="1" rIns="91400" wrap="square" tIns="45700">
            <a:noAutofit/>
          </a:bodyPr>
          <a:lstStyle/>
          <a:p>
            <a:pPr indent="-368300" lvl="0" marL="457200" rtl="0" algn="l">
              <a:lnSpc>
                <a:spcPct val="115000"/>
              </a:lnSpc>
              <a:spcBef>
                <a:spcPts val="0"/>
              </a:spcBef>
              <a:spcAft>
                <a:spcPts val="0"/>
              </a:spcAft>
              <a:buClr>
                <a:srgbClr val="E86753"/>
              </a:buClr>
              <a:buSzPts val="2200"/>
              <a:buFont typeface="IBM Plex Sans"/>
              <a:buChar char="●"/>
            </a:pPr>
            <a:r>
              <a:rPr b="1" lang="en-US" sz="2200">
                <a:solidFill>
                  <a:schemeClr val="dk1"/>
                </a:solidFill>
                <a:latin typeface="IBM Plex Sans"/>
                <a:ea typeface="IBM Plex Sans"/>
                <a:cs typeface="IBM Plex Sans"/>
                <a:sym typeface="IBM Plex Sans"/>
              </a:rPr>
              <a:t>Absolute Value of Gradients</a:t>
            </a:r>
            <a:endParaRPr b="1" sz="2200">
              <a:solidFill>
                <a:schemeClr val="dk1"/>
              </a:solidFill>
              <a:latin typeface="IBM Plex Sans"/>
              <a:ea typeface="IBM Plex Sans"/>
              <a:cs typeface="IBM Plex Sans"/>
              <a:sym typeface="IBM Plex Sans"/>
            </a:endParaRPr>
          </a:p>
          <a:p>
            <a:pPr indent="-368300" lvl="1" marL="914400" rtl="0" algn="l">
              <a:lnSpc>
                <a:spcPct val="115000"/>
              </a:lnSpc>
              <a:spcBef>
                <a:spcPts val="0"/>
              </a:spcBef>
              <a:spcAft>
                <a:spcPts val="0"/>
              </a:spcAft>
              <a:buClr>
                <a:srgbClr val="E86753"/>
              </a:buClr>
              <a:buSzPts val="2200"/>
              <a:buFont typeface="IBM Plex Sans"/>
              <a:buChar char="○"/>
            </a:pPr>
            <a:r>
              <a:rPr lang="en-US" sz="2200">
                <a:solidFill>
                  <a:schemeClr val="dk1"/>
                </a:solidFill>
                <a:latin typeface="IBM Plex Sans"/>
                <a:ea typeface="IBM Plex Sans"/>
                <a:cs typeface="IBM Plex Sans"/>
                <a:sym typeface="IBM Plex Sans"/>
              </a:rPr>
              <a:t>depends on the characteristics of dataset</a:t>
            </a:r>
            <a:endParaRPr sz="2200">
              <a:solidFill>
                <a:schemeClr val="dk1"/>
              </a:solidFill>
              <a:latin typeface="IBM Plex Sans"/>
              <a:ea typeface="IBM Plex Sans"/>
              <a:cs typeface="IBM Plex Sans"/>
              <a:sym typeface="IBM Plex Sans"/>
            </a:endParaRPr>
          </a:p>
        </p:txBody>
      </p:sp>
      <p:sp>
        <p:nvSpPr>
          <p:cNvPr id="505" name="Google Shape;505;p26"/>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506" name="Google Shape;506;p26"/>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7" name="Google Shape;507;p26"/>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8" name="Google Shape;508;p26"/>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09" name="Google Shape;509;p26"/>
          <p:cNvPicPr preferRelativeResize="0"/>
          <p:nvPr/>
        </p:nvPicPr>
        <p:blipFill>
          <a:blip r:embed="rId3">
            <a:alphaModFix/>
          </a:blip>
          <a:stretch>
            <a:fillRect/>
          </a:stretch>
        </p:blipFill>
        <p:spPr>
          <a:xfrm>
            <a:off x="6421750" y="2861925"/>
            <a:ext cx="5416176" cy="2166475"/>
          </a:xfrm>
          <a:prstGeom prst="rect">
            <a:avLst/>
          </a:prstGeom>
          <a:noFill/>
          <a:ln>
            <a:noFill/>
          </a:ln>
        </p:spPr>
      </p:pic>
      <p:pic>
        <p:nvPicPr>
          <p:cNvPr id="510" name="Google Shape;510;p26"/>
          <p:cNvPicPr preferRelativeResize="0"/>
          <p:nvPr/>
        </p:nvPicPr>
        <p:blipFill>
          <a:blip r:embed="rId4">
            <a:alphaModFix/>
          </a:blip>
          <a:stretch>
            <a:fillRect/>
          </a:stretch>
        </p:blipFill>
        <p:spPr>
          <a:xfrm>
            <a:off x="637050" y="2861925"/>
            <a:ext cx="3866100" cy="2166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7"/>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Qualitative Results: Visualization Techniques </a:t>
            </a:r>
            <a:endParaRPr b="1" i="0" sz="3600" u="none" cap="none" strike="noStrike">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516" name="Google Shape;516;p27"/>
          <p:cNvSpPr txBox="1"/>
          <p:nvPr/>
        </p:nvSpPr>
        <p:spPr>
          <a:xfrm>
            <a:off x="491075" y="1667557"/>
            <a:ext cx="11108400" cy="1045200"/>
          </a:xfrm>
          <a:prstGeom prst="rect">
            <a:avLst/>
          </a:prstGeom>
          <a:noFill/>
          <a:ln>
            <a:noFill/>
          </a:ln>
        </p:spPr>
        <p:txBody>
          <a:bodyPr anchorCtr="0" anchor="t" bIns="45700" lIns="91400" spcFirstLastPara="1" rIns="91400" wrap="square" tIns="45700">
            <a:noAutofit/>
          </a:bodyPr>
          <a:lstStyle/>
          <a:p>
            <a:pPr indent="-368300" lvl="0" marL="457200" rtl="0" algn="l">
              <a:lnSpc>
                <a:spcPct val="115000"/>
              </a:lnSpc>
              <a:spcBef>
                <a:spcPts val="0"/>
              </a:spcBef>
              <a:spcAft>
                <a:spcPts val="0"/>
              </a:spcAft>
              <a:buClr>
                <a:srgbClr val="E86753"/>
              </a:buClr>
              <a:buSzPts val="2200"/>
              <a:buFont typeface="IBM Plex Sans"/>
              <a:buChar char="●"/>
            </a:pPr>
            <a:r>
              <a:rPr b="1" lang="en-US" sz="2200">
                <a:solidFill>
                  <a:schemeClr val="dk1"/>
                </a:solidFill>
                <a:latin typeface="IBM Plex Sans"/>
                <a:ea typeface="IBM Plex Sans"/>
                <a:cs typeface="IBM Plex Sans"/>
                <a:sym typeface="IBM Plex Sans"/>
              </a:rPr>
              <a:t>Absolute Value of Gradients</a:t>
            </a:r>
            <a:endParaRPr b="1" sz="2200">
              <a:solidFill>
                <a:schemeClr val="dk1"/>
              </a:solidFill>
              <a:latin typeface="IBM Plex Sans"/>
              <a:ea typeface="IBM Plex Sans"/>
              <a:cs typeface="IBM Plex Sans"/>
              <a:sym typeface="IBM Plex Sans"/>
            </a:endParaRPr>
          </a:p>
          <a:p>
            <a:pPr indent="-368300" lvl="1" marL="914400" rtl="0" algn="l">
              <a:lnSpc>
                <a:spcPct val="115000"/>
              </a:lnSpc>
              <a:spcBef>
                <a:spcPts val="0"/>
              </a:spcBef>
              <a:spcAft>
                <a:spcPts val="0"/>
              </a:spcAft>
              <a:buClr>
                <a:srgbClr val="E86753"/>
              </a:buClr>
              <a:buSzPts val="2200"/>
              <a:buFont typeface="IBM Plex Sans"/>
              <a:buChar char="○"/>
            </a:pPr>
            <a:r>
              <a:rPr lang="en-US" sz="2200">
                <a:solidFill>
                  <a:schemeClr val="dk1"/>
                </a:solidFill>
                <a:latin typeface="IBM Plex Sans"/>
                <a:ea typeface="IBM Plex Sans"/>
                <a:cs typeface="IBM Plex Sans"/>
                <a:sym typeface="IBM Plex Sans"/>
              </a:rPr>
              <a:t>depends on the characteristics of dataset</a:t>
            </a:r>
            <a:endParaRPr sz="2200">
              <a:solidFill>
                <a:schemeClr val="dk1"/>
              </a:solidFill>
              <a:latin typeface="IBM Plex Sans"/>
              <a:ea typeface="IBM Plex Sans"/>
              <a:cs typeface="IBM Plex Sans"/>
              <a:sym typeface="IBM Plex Sans"/>
            </a:endParaRPr>
          </a:p>
        </p:txBody>
      </p:sp>
      <p:sp>
        <p:nvSpPr>
          <p:cNvPr id="517" name="Google Shape;517;p27"/>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518" name="Google Shape;518;p27"/>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9" name="Google Shape;519;p27"/>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0" name="Google Shape;520;p27"/>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1" name="Google Shape;521;p27"/>
          <p:cNvSpPr txBox="1"/>
          <p:nvPr/>
        </p:nvSpPr>
        <p:spPr>
          <a:xfrm>
            <a:off x="484625" y="2488625"/>
            <a:ext cx="11108400" cy="1356600"/>
          </a:xfrm>
          <a:prstGeom prst="rect">
            <a:avLst/>
          </a:prstGeom>
          <a:noFill/>
          <a:ln>
            <a:noFill/>
          </a:ln>
        </p:spPr>
        <p:txBody>
          <a:bodyPr anchorCtr="0" anchor="t" bIns="45700" lIns="91400" spcFirstLastPara="1" rIns="91400" wrap="square" tIns="45700">
            <a:noAutofit/>
          </a:bodyPr>
          <a:lstStyle/>
          <a:p>
            <a:pPr indent="-368300" lvl="0" marL="457200" rtl="0" algn="l">
              <a:lnSpc>
                <a:spcPct val="115000"/>
              </a:lnSpc>
              <a:spcBef>
                <a:spcPts val="0"/>
              </a:spcBef>
              <a:spcAft>
                <a:spcPts val="0"/>
              </a:spcAft>
              <a:buClr>
                <a:schemeClr val="accent2"/>
              </a:buClr>
              <a:buSzPts val="2200"/>
              <a:buFont typeface="IBM Plex Sans"/>
              <a:buChar char="●"/>
            </a:pPr>
            <a:r>
              <a:rPr b="1" lang="en-US" sz="2200">
                <a:solidFill>
                  <a:schemeClr val="dk1"/>
                </a:solidFill>
                <a:latin typeface="IBM Plex Sans"/>
                <a:ea typeface="IBM Plex Sans"/>
                <a:cs typeface="IBM Plex Sans"/>
                <a:sym typeface="IBM Plex Sans"/>
              </a:rPr>
              <a:t>Capping outlying values</a:t>
            </a:r>
            <a:endParaRPr b="1" sz="2200">
              <a:solidFill>
                <a:schemeClr val="dk1"/>
              </a:solidFill>
              <a:latin typeface="IBM Plex Sans"/>
              <a:ea typeface="IBM Plex Sans"/>
              <a:cs typeface="IBM Plex Sans"/>
              <a:sym typeface="IBM Plex Sans"/>
            </a:endParaRPr>
          </a:p>
          <a:p>
            <a:pPr indent="-368300" lvl="1" marL="914400" rtl="0" algn="l">
              <a:lnSpc>
                <a:spcPct val="115000"/>
              </a:lnSpc>
              <a:spcBef>
                <a:spcPts val="0"/>
              </a:spcBef>
              <a:spcAft>
                <a:spcPts val="0"/>
              </a:spcAft>
              <a:buClr>
                <a:srgbClr val="E86753"/>
              </a:buClr>
              <a:buSzPts val="2200"/>
              <a:buFont typeface="IBM Plex Sans"/>
              <a:buChar char="○"/>
            </a:pPr>
            <a:r>
              <a:rPr lang="en-US" sz="2200">
                <a:solidFill>
                  <a:schemeClr val="dk1"/>
                </a:solidFill>
                <a:latin typeface="IBM Plex Sans"/>
                <a:ea typeface="IBM Plex Sans"/>
                <a:cs typeface="IBM Plex Sans"/>
                <a:sym typeface="IBM Plex Sans"/>
              </a:rPr>
              <a:t>presence of few pixels that have much higher gradients than the average</a:t>
            </a:r>
            <a:endParaRPr sz="2200">
              <a:solidFill>
                <a:schemeClr val="dk1"/>
              </a:solidFill>
              <a:latin typeface="IBM Plex Sans"/>
              <a:ea typeface="IBM Plex Sans"/>
              <a:cs typeface="IBM Plex Sans"/>
              <a:sym typeface="IBM Plex Sans"/>
            </a:endParaRPr>
          </a:p>
          <a:p>
            <a:pPr indent="-368300" lvl="1" marL="914400" rtl="0" algn="l">
              <a:lnSpc>
                <a:spcPct val="115000"/>
              </a:lnSpc>
              <a:spcBef>
                <a:spcPts val="0"/>
              </a:spcBef>
              <a:spcAft>
                <a:spcPts val="0"/>
              </a:spcAft>
              <a:buClr>
                <a:srgbClr val="E86753"/>
              </a:buClr>
              <a:buSzPts val="2200"/>
              <a:buFont typeface="IBM Plex Sans"/>
              <a:buChar char="○"/>
            </a:pPr>
            <a:r>
              <a:rPr lang="en-US" sz="2200">
                <a:solidFill>
                  <a:schemeClr val="dk1"/>
                </a:solidFill>
                <a:latin typeface="IBM Plex Sans"/>
                <a:ea typeface="IBM Plex Sans"/>
                <a:cs typeface="IBM Plex Sans"/>
                <a:sym typeface="IBM Plex Sans"/>
              </a:rPr>
              <a:t>capping to 99 percentile</a:t>
            </a:r>
            <a:endParaRPr sz="2200">
              <a:solidFill>
                <a:schemeClr val="dk1"/>
              </a:solidFill>
              <a:latin typeface="IBM Plex Sans"/>
              <a:ea typeface="IBM Plex Sans"/>
              <a:cs typeface="IBM Plex Sans"/>
              <a:sym typeface="IBM Plex Sans"/>
            </a:endParaRPr>
          </a:p>
        </p:txBody>
      </p:sp>
      <p:sp>
        <p:nvSpPr>
          <p:cNvPr id="522" name="Google Shape;522;p27"/>
          <p:cNvSpPr txBox="1"/>
          <p:nvPr/>
        </p:nvSpPr>
        <p:spPr>
          <a:xfrm>
            <a:off x="484625" y="3734275"/>
            <a:ext cx="11108400" cy="2559000"/>
          </a:xfrm>
          <a:prstGeom prst="rect">
            <a:avLst/>
          </a:prstGeom>
          <a:noFill/>
          <a:ln>
            <a:noFill/>
          </a:ln>
        </p:spPr>
        <p:txBody>
          <a:bodyPr anchorCtr="0" anchor="t" bIns="45700" lIns="91400" spcFirstLastPara="1" rIns="91400" wrap="square" tIns="45700">
            <a:noAutofit/>
          </a:bodyPr>
          <a:lstStyle/>
          <a:p>
            <a:pPr indent="-368300" lvl="0" marL="457200" rtl="0" algn="l">
              <a:lnSpc>
                <a:spcPct val="115000"/>
              </a:lnSpc>
              <a:spcBef>
                <a:spcPts val="0"/>
              </a:spcBef>
              <a:spcAft>
                <a:spcPts val="0"/>
              </a:spcAft>
              <a:buClr>
                <a:schemeClr val="accent2"/>
              </a:buClr>
              <a:buSzPts val="2200"/>
              <a:buFont typeface="IBM Plex Sans"/>
              <a:buChar char="●"/>
            </a:pPr>
            <a:r>
              <a:rPr b="1" lang="en-US" sz="2200">
                <a:solidFill>
                  <a:schemeClr val="dk1"/>
                </a:solidFill>
                <a:latin typeface="IBM Plex Sans"/>
                <a:ea typeface="IBM Plex Sans"/>
                <a:cs typeface="IBM Plex Sans"/>
                <a:sym typeface="IBM Plex Sans"/>
              </a:rPr>
              <a:t>Multiplying maps with images</a:t>
            </a:r>
            <a:endParaRPr b="1" sz="2200">
              <a:solidFill>
                <a:schemeClr val="dk1"/>
              </a:solidFill>
              <a:latin typeface="IBM Plex Sans"/>
              <a:ea typeface="IBM Plex Sans"/>
              <a:cs typeface="IBM Plex Sans"/>
              <a:sym typeface="IBM Plex Sans"/>
            </a:endParaRPr>
          </a:p>
          <a:p>
            <a:pPr indent="-368300" lvl="1" marL="914400" rtl="0" algn="l">
              <a:lnSpc>
                <a:spcPct val="115000"/>
              </a:lnSpc>
              <a:spcBef>
                <a:spcPts val="0"/>
              </a:spcBef>
              <a:spcAft>
                <a:spcPts val="0"/>
              </a:spcAft>
              <a:buClr>
                <a:srgbClr val="E86753"/>
              </a:buClr>
              <a:buSzPts val="2200"/>
              <a:buFont typeface="IBM Plex Sans"/>
              <a:buChar char="○"/>
            </a:pPr>
            <a:r>
              <a:rPr lang="en-US" sz="2200">
                <a:solidFill>
                  <a:schemeClr val="dk1"/>
                </a:solidFill>
                <a:latin typeface="IBM Plex Sans"/>
                <a:ea typeface="IBM Plex Sans"/>
                <a:cs typeface="IBM Plex Sans"/>
                <a:sym typeface="IBM Plex Sans"/>
              </a:rPr>
              <a:t>produce simpler &amp; sharper images (Shrikumar et al., 2017; Sundararajan et al., 2017)</a:t>
            </a:r>
            <a:endParaRPr sz="2200">
              <a:solidFill>
                <a:schemeClr val="dk1"/>
              </a:solidFill>
              <a:latin typeface="IBM Plex Sans"/>
              <a:ea typeface="IBM Plex Sans"/>
              <a:cs typeface="IBM Plex Sans"/>
              <a:sym typeface="IBM Plex Sans"/>
            </a:endParaRPr>
          </a:p>
          <a:p>
            <a:pPr indent="-368300" lvl="1" marL="914400" rtl="0" algn="l">
              <a:lnSpc>
                <a:spcPct val="115000"/>
              </a:lnSpc>
              <a:spcBef>
                <a:spcPts val="0"/>
              </a:spcBef>
              <a:spcAft>
                <a:spcPts val="0"/>
              </a:spcAft>
              <a:buClr>
                <a:srgbClr val="E86753"/>
              </a:buClr>
              <a:buSzPts val="2200"/>
              <a:buFont typeface="IBM Plex Sans"/>
              <a:buChar char="○"/>
            </a:pPr>
            <a:r>
              <a:rPr lang="en-US" sz="2200">
                <a:solidFill>
                  <a:schemeClr val="dk1"/>
                </a:solidFill>
                <a:latin typeface="IBM Plex Sans"/>
                <a:ea typeface="IBM Plex Sans"/>
                <a:cs typeface="IBM Plex Sans"/>
                <a:sym typeface="IBM Plex Sans"/>
              </a:rPr>
              <a:t>Downside: Pixels with values of 0 will never show up on the sensitivity map.</a:t>
            </a:r>
            <a:endParaRPr sz="2200">
              <a:solidFill>
                <a:schemeClr val="dk1"/>
              </a:solidFill>
              <a:latin typeface="IBM Plex Sans"/>
              <a:ea typeface="IBM Plex Sans"/>
              <a:cs typeface="IBM Plex Sans"/>
              <a:sym typeface="IBM Plex Sans"/>
            </a:endParaRPr>
          </a:p>
          <a:p>
            <a:pPr indent="-368300" lvl="1" marL="914400" rtl="0" algn="l">
              <a:lnSpc>
                <a:spcPct val="115000"/>
              </a:lnSpc>
              <a:spcBef>
                <a:spcPts val="0"/>
              </a:spcBef>
              <a:spcAft>
                <a:spcPts val="0"/>
              </a:spcAft>
              <a:buClr>
                <a:srgbClr val="E86753"/>
              </a:buClr>
              <a:buSzPts val="2200"/>
              <a:buFont typeface="IBM Plex Sans"/>
              <a:buChar char="○"/>
            </a:pPr>
            <a:r>
              <a:rPr lang="en-US" sz="2200">
                <a:solidFill>
                  <a:schemeClr val="dk1"/>
                </a:solidFill>
                <a:latin typeface="IBM Plex Sans"/>
                <a:ea typeface="IBM Plex Sans"/>
                <a:cs typeface="IBM Plex Sans"/>
                <a:sym typeface="IBM Plex Sans"/>
              </a:rPr>
              <a:t>Upside: when viewing the importance of the feature as contribution to the image</a:t>
            </a:r>
            <a:endParaRPr sz="2200">
              <a:solidFill>
                <a:schemeClr val="dk1"/>
              </a:solidFill>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8"/>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Qualitative Results: Visual Coherence</a:t>
            </a:r>
            <a:endParaRPr b="1" i="0" sz="3600" u="none" cap="none" strike="noStrike">
              <a:solidFill>
                <a:srgbClr val="E86753"/>
              </a:solidFill>
              <a:latin typeface="IBM Plex Sans"/>
              <a:ea typeface="IBM Plex Sans"/>
              <a:cs typeface="IBM Plex Sans"/>
              <a:sym typeface="IBM Plex Sans"/>
            </a:endParaRPr>
          </a:p>
        </p:txBody>
      </p:sp>
      <p:sp>
        <p:nvSpPr>
          <p:cNvPr id="528" name="Google Shape;528;p28"/>
          <p:cNvSpPr txBox="1"/>
          <p:nvPr/>
        </p:nvSpPr>
        <p:spPr>
          <a:xfrm>
            <a:off x="491075" y="1914673"/>
            <a:ext cx="11108400" cy="4001100"/>
          </a:xfrm>
          <a:prstGeom prst="rect">
            <a:avLst/>
          </a:prstGeom>
          <a:noFill/>
          <a:ln>
            <a:noFill/>
          </a:ln>
        </p:spPr>
        <p:txBody>
          <a:bodyPr anchorCtr="0" anchor="t" bIns="45700" lIns="91400" spcFirstLastPara="1" rIns="91400" wrap="square" tIns="45700">
            <a:noAutofit/>
          </a:bodyPr>
          <a:lstStyle/>
          <a:p>
            <a:pPr indent="0" lvl="0" marL="0" marR="0" rtl="0" algn="l">
              <a:lnSpc>
                <a:spcPct val="115000"/>
              </a:lnSpc>
              <a:spcBef>
                <a:spcPts val="0"/>
              </a:spcBef>
              <a:spcAft>
                <a:spcPts val="0"/>
              </a:spcAft>
              <a:buNone/>
            </a:pPr>
            <a:r>
              <a:rPr b="1" i="1" lang="en-US" sz="2400">
                <a:solidFill>
                  <a:schemeClr val="dk1"/>
                </a:solidFill>
                <a:latin typeface="IBM Plex Sans"/>
                <a:ea typeface="IBM Plex Sans"/>
                <a:cs typeface="IBM Plex Sans"/>
                <a:sym typeface="IBM Plex Sans"/>
              </a:rPr>
              <a:t>Definition</a:t>
            </a:r>
            <a:r>
              <a:rPr lang="en-US" sz="2400">
                <a:solidFill>
                  <a:schemeClr val="dk1"/>
                </a:solidFill>
                <a:latin typeface="IBM Plex Sans"/>
                <a:ea typeface="IBM Plex Sans"/>
                <a:cs typeface="IBM Plex Sans"/>
                <a:sym typeface="IBM Plex Sans"/>
              </a:rPr>
              <a:t> (Visual Coherence): Highlights are only on the object of interest, not the background</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rPr lang="en-US" sz="2400">
                <a:solidFill>
                  <a:schemeClr val="dk1"/>
                </a:solidFill>
                <a:latin typeface="IBM Plex Sans"/>
                <a:ea typeface="IBM Plex Sans"/>
                <a:cs typeface="IBM Plex Sans"/>
                <a:sym typeface="IBM Plex Sans"/>
              </a:rPr>
              <a:t>Comparison with three gradient-based methods</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Vanilla gradient</a:t>
            </a:r>
            <a:endParaRPr sz="2400">
              <a:solidFill>
                <a:schemeClr val="dk1"/>
              </a:solidFill>
              <a:latin typeface="IBM Plex Sans"/>
              <a:ea typeface="IBM Plex Sans"/>
              <a:cs typeface="IBM Plex Sans"/>
              <a:sym typeface="IBM Plex Sans"/>
            </a:endParaRPr>
          </a:p>
          <a:p>
            <a:pPr indent="-381000" lvl="1" marL="914400" marR="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Integrated Gradients</a:t>
            </a:r>
            <a:endParaRPr sz="2400">
              <a:solidFill>
                <a:schemeClr val="dk1"/>
              </a:solidFill>
              <a:latin typeface="IBM Plex Sans"/>
              <a:ea typeface="IBM Plex Sans"/>
              <a:cs typeface="IBM Plex Sans"/>
              <a:sym typeface="IBM Plex Sans"/>
            </a:endParaRPr>
          </a:p>
          <a:p>
            <a:pPr indent="-381000" lvl="1" marL="914400" marR="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Guided BackProp</a:t>
            </a:r>
            <a:endParaRPr sz="2400">
              <a:solidFill>
                <a:schemeClr val="dk1"/>
              </a:solidFill>
              <a:latin typeface="IBM Plex Sans"/>
              <a:ea typeface="IBM Plex Sans"/>
              <a:cs typeface="IBM Plex Sans"/>
              <a:sym typeface="IBM Plex Sans"/>
            </a:endParaRPr>
          </a:p>
        </p:txBody>
      </p:sp>
      <p:sp>
        <p:nvSpPr>
          <p:cNvPr id="529" name="Google Shape;529;p28"/>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530" name="Google Shape;530;p28"/>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1" name="Google Shape;531;p28"/>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2" name="Google Shape;532;p28"/>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29"/>
          <p:cNvPicPr preferRelativeResize="0"/>
          <p:nvPr/>
        </p:nvPicPr>
        <p:blipFill>
          <a:blip r:embed="rId3">
            <a:alphaModFix/>
          </a:blip>
          <a:stretch>
            <a:fillRect/>
          </a:stretch>
        </p:blipFill>
        <p:spPr>
          <a:xfrm>
            <a:off x="1828170" y="0"/>
            <a:ext cx="8535658" cy="6857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0"/>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Qualitative Results: </a:t>
            </a:r>
            <a:r>
              <a:rPr b="1" lang="en-US" sz="3600">
                <a:solidFill>
                  <a:srgbClr val="E86753"/>
                </a:solidFill>
                <a:latin typeface="IBM Plex Sans"/>
                <a:ea typeface="IBM Plex Sans"/>
                <a:cs typeface="IBM Plex Sans"/>
                <a:sym typeface="IBM Plex Sans"/>
              </a:rPr>
              <a:t>Discriminativity</a:t>
            </a:r>
            <a:endParaRPr b="1" i="0" sz="3600" u="none" cap="none" strike="noStrike">
              <a:solidFill>
                <a:srgbClr val="E86753"/>
              </a:solidFill>
              <a:latin typeface="IBM Plex Sans"/>
              <a:ea typeface="IBM Plex Sans"/>
              <a:cs typeface="IBM Plex Sans"/>
              <a:sym typeface="IBM Plex Sans"/>
            </a:endParaRPr>
          </a:p>
        </p:txBody>
      </p:sp>
      <p:sp>
        <p:nvSpPr>
          <p:cNvPr id="543" name="Google Shape;543;p30"/>
          <p:cNvSpPr txBox="1"/>
          <p:nvPr/>
        </p:nvSpPr>
        <p:spPr>
          <a:xfrm>
            <a:off x="630100" y="2720938"/>
            <a:ext cx="4065600" cy="2536800"/>
          </a:xfrm>
          <a:prstGeom prst="rect">
            <a:avLst/>
          </a:prstGeom>
          <a:noFill/>
          <a:ln>
            <a:noFill/>
          </a:ln>
        </p:spPr>
        <p:txBody>
          <a:bodyPr anchorCtr="0" anchor="t" bIns="45700" lIns="91400" spcFirstLastPara="1" rIns="91400" wrap="square" tIns="45700">
            <a:noAutofit/>
          </a:bodyPr>
          <a:lstStyle/>
          <a:p>
            <a:pPr indent="0" lvl="0" marL="0" marR="0" rtl="0" algn="l">
              <a:lnSpc>
                <a:spcPct val="115000"/>
              </a:lnSpc>
              <a:spcBef>
                <a:spcPts val="0"/>
              </a:spcBef>
              <a:spcAft>
                <a:spcPts val="0"/>
              </a:spcAft>
              <a:buNone/>
            </a:pPr>
            <a:r>
              <a:rPr b="1" i="1" lang="en-US" sz="2400">
                <a:solidFill>
                  <a:schemeClr val="dk1"/>
                </a:solidFill>
                <a:latin typeface="IBM Plex Sans"/>
                <a:ea typeface="IBM Plex Sans"/>
                <a:cs typeface="IBM Plex Sans"/>
                <a:sym typeface="IBM Plex Sans"/>
              </a:rPr>
              <a:t>Definition</a:t>
            </a:r>
            <a:r>
              <a:rPr lang="en-US" sz="2400">
                <a:solidFill>
                  <a:schemeClr val="dk1"/>
                </a:solidFill>
                <a:latin typeface="IBM Plex Sans"/>
                <a:ea typeface="IBM Plex Sans"/>
                <a:cs typeface="IBM Plex Sans"/>
                <a:sym typeface="IBM Plex Sans"/>
              </a:rPr>
              <a:t> (Discriminativity):</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rPr lang="en-US" sz="2400">
                <a:solidFill>
                  <a:schemeClr val="dk1"/>
                </a:solidFill>
                <a:latin typeface="IBM Plex Sans"/>
                <a:ea typeface="IBM Plex Sans"/>
                <a:cs typeface="IBM Plex Sans"/>
                <a:sym typeface="IBM Plex Sans"/>
              </a:rPr>
              <a:t>the ability to explain / distinguish separate objects without confusion</a:t>
            </a:r>
            <a:endParaRPr sz="2400">
              <a:solidFill>
                <a:schemeClr val="dk1"/>
              </a:solidFill>
              <a:latin typeface="IBM Plex Sans"/>
              <a:ea typeface="IBM Plex Sans"/>
              <a:cs typeface="IBM Plex Sans"/>
              <a:sym typeface="IBM Plex Sans"/>
            </a:endParaRPr>
          </a:p>
          <a:p>
            <a:pPr indent="0" lvl="0" marL="45720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p:txBody>
      </p:sp>
      <p:sp>
        <p:nvSpPr>
          <p:cNvPr id="544" name="Google Shape;544;p30"/>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545" name="Google Shape;545;p30"/>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6" name="Google Shape;546;p30"/>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7" name="Google Shape;547;p30"/>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48" name="Google Shape;548;p30"/>
          <p:cNvPicPr preferRelativeResize="0"/>
          <p:nvPr/>
        </p:nvPicPr>
        <p:blipFill rotWithShape="1">
          <a:blip r:embed="rId3">
            <a:alphaModFix/>
          </a:blip>
          <a:srcRect b="0" l="2913" r="4877" t="5276"/>
          <a:stretch/>
        </p:blipFill>
        <p:spPr>
          <a:xfrm>
            <a:off x="5015049" y="2050812"/>
            <a:ext cx="6975652" cy="3877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1"/>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Qualitative Results: Discriminativity</a:t>
            </a:r>
            <a:endParaRPr b="1" i="0" sz="3600" u="none" cap="none" strike="noStrike">
              <a:solidFill>
                <a:srgbClr val="E86753"/>
              </a:solidFill>
              <a:latin typeface="IBM Plex Sans"/>
              <a:ea typeface="IBM Plex Sans"/>
              <a:cs typeface="IBM Plex Sans"/>
              <a:sym typeface="IBM Plex Sans"/>
            </a:endParaRPr>
          </a:p>
        </p:txBody>
      </p:sp>
      <p:sp>
        <p:nvSpPr>
          <p:cNvPr id="554" name="Google Shape;554;p31"/>
          <p:cNvSpPr txBox="1"/>
          <p:nvPr/>
        </p:nvSpPr>
        <p:spPr>
          <a:xfrm>
            <a:off x="738225" y="1977075"/>
            <a:ext cx="4096500" cy="4464000"/>
          </a:xfrm>
          <a:prstGeom prst="rect">
            <a:avLst/>
          </a:prstGeom>
          <a:noFill/>
          <a:ln>
            <a:noFill/>
          </a:ln>
        </p:spPr>
        <p:txBody>
          <a:bodyPr anchorCtr="0" anchor="t" bIns="45700" lIns="91400" spcFirstLastPara="1" rIns="91400" wrap="square" tIns="45700">
            <a:noAutofit/>
          </a:bodyPr>
          <a:lstStyle/>
          <a:p>
            <a:pPr indent="0" lvl="0" marL="0" marR="0" rtl="0" algn="l">
              <a:lnSpc>
                <a:spcPct val="115000"/>
              </a:lnSpc>
              <a:spcBef>
                <a:spcPts val="0"/>
              </a:spcBef>
              <a:spcAft>
                <a:spcPts val="0"/>
              </a:spcAft>
              <a:buNone/>
            </a:pPr>
            <a:r>
              <a:rPr b="1" i="1" lang="en-US" sz="2400">
                <a:solidFill>
                  <a:schemeClr val="dk1"/>
                </a:solidFill>
                <a:latin typeface="IBM Plex Sans"/>
                <a:ea typeface="IBM Plex Sans"/>
                <a:cs typeface="IBM Plex Sans"/>
                <a:sym typeface="IBM Plex Sans"/>
              </a:rPr>
              <a:t>Open Problem</a:t>
            </a:r>
            <a:endParaRPr b="1" i="1" sz="24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rPr lang="en-US" sz="2200">
                <a:solidFill>
                  <a:schemeClr val="dk1"/>
                </a:solidFill>
                <a:latin typeface="IBM Plex Sans"/>
                <a:ea typeface="IBM Plex Sans"/>
                <a:cs typeface="IBM Plex Sans"/>
                <a:sym typeface="IBM Plex Sans"/>
              </a:rPr>
              <a:t>Which properties affect the discriminativity of a given methods?</a:t>
            </a:r>
            <a:endParaRPr sz="22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sz="2200">
              <a:solidFill>
                <a:schemeClr val="dk1"/>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chemeClr val="dk1"/>
              </a:buClr>
              <a:buSzPts val="2200"/>
              <a:buFont typeface="IBM Plex Sans"/>
              <a:buChar char="-"/>
            </a:pPr>
            <a:r>
              <a:rPr lang="en-US" sz="2200">
                <a:solidFill>
                  <a:schemeClr val="dk1"/>
                </a:solidFill>
                <a:latin typeface="IBM Plex Sans"/>
                <a:ea typeface="IBM Plex Sans"/>
                <a:cs typeface="IBM Plex Sans"/>
                <a:sym typeface="IBM Plex Sans"/>
              </a:rPr>
              <a:t>Why did GBP show the worst performance?</a:t>
            </a:r>
            <a:endParaRPr sz="22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0" marR="0" rtl="0" algn="ctr">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p:txBody>
      </p:sp>
      <p:sp>
        <p:nvSpPr>
          <p:cNvPr id="555" name="Google Shape;555;p31"/>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556" name="Google Shape;556;p31"/>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7" name="Google Shape;557;p31"/>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8" name="Google Shape;558;p31"/>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59" name="Google Shape;559;p31"/>
          <p:cNvPicPr preferRelativeResize="0"/>
          <p:nvPr/>
        </p:nvPicPr>
        <p:blipFill rotWithShape="1">
          <a:blip r:embed="rId3">
            <a:alphaModFix/>
          </a:blip>
          <a:srcRect b="0" l="2913" r="4877" t="5276"/>
          <a:stretch/>
        </p:blipFill>
        <p:spPr>
          <a:xfrm>
            <a:off x="5015049" y="1977087"/>
            <a:ext cx="6975652" cy="3877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nvSpPr>
        <p:spPr>
          <a:xfrm>
            <a:off x="491067" y="653601"/>
            <a:ext cx="11108266" cy="675666"/>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Motivation</a:t>
            </a:r>
            <a:endParaRPr b="1" i="0" sz="3600" u="none" cap="none" strike="noStrike">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95" name="Google Shape;95;p14"/>
          <p:cNvSpPr txBox="1"/>
          <p:nvPr/>
        </p:nvSpPr>
        <p:spPr>
          <a:xfrm>
            <a:off x="491076" y="1667550"/>
            <a:ext cx="6435600" cy="4716300"/>
          </a:xfrm>
          <a:prstGeom prst="rect">
            <a:avLst/>
          </a:prstGeom>
          <a:noFill/>
          <a:ln>
            <a:noFill/>
          </a:ln>
        </p:spPr>
        <p:txBody>
          <a:bodyPr anchorCtr="0" anchor="t" bIns="45700" lIns="91400" spcFirstLastPara="1" rIns="91400" wrap="square" tIns="45700">
            <a:noAutofit/>
          </a:bodyPr>
          <a:lstStyle/>
          <a:p>
            <a:pPr indent="-449262" lvl="0" marL="455612" marR="0" rtl="0" algn="l">
              <a:lnSpc>
                <a:spcPct val="115000"/>
              </a:lnSpc>
              <a:spcBef>
                <a:spcPts val="0"/>
              </a:spcBef>
              <a:spcAft>
                <a:spcPts val="0"/>
              </a:spcAft>
              <a:buClr>
                <a:srgbClr val="E86753"/>
              </a:buClr>
              <a:buSzPts val="2300"/>
              <a:buFont typeface="IBM Plex Sans"/>
              <a:buChar char="▪"/>
            </a:pPr>
            <a:r>
              <a:rPr lang="en-US" sz="2300">
                <a:solidFill>
                  <a:schemeClr val="dk1"/>
                </a:solidFill>
                <a:latin typeface="IBM Plex Sans"/>
                <a:ea typeface="IBM Plex Sans"/>
                <a:cs typeface="IBM Plex Sans"/>
                <a:sym typeface="IBM Plex Sans"/>
              </a:rPr>
              <a:t>We want </a:t>
            </a:r>
            <a:r>
              <a:rPr b="1" lang="en-US" sz="2300">
                <a:solidFill>
                  <a:schemeClr val="dk1"/>
                </a:solidFill>
                <a:latin typeface="IBM Plex Sans"/>
                <a:ea typeface="IBM Plex Sans"/>
                <a:cs typeface="IBM Plex Sans"/>
                <a:sym typeface="IBM Plex Sans"/>
              </a:rPr>
              <a:t>post-hoc explanations of image classifiers</a:t>
            </a:r>
            <a:endParaRPr b="1" sz="23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sz="1100">
              <a:solidFill>
                <a:schemeClr val="dk1"/>
              </a:solidFill>
              <a:latin typeface="IBM Plex Sans"/>
              <a:ea typeface="IBM Plex Sans"/>
              <a:cs typeface="IBM Plex Sans"/>
              <a:sym typeface="IBM Plex Sans"/>
            </a:endParaRPr>
          </a:p>
          <a:p>
            <a:pPr indent="-449262" lvl="0" marL="455612" marR="0" rtl="0" algn="l">
              <a:lnSpc>
                <a:spcPct val="115000"/>
              </a:lnSpc>
              <a:spcBef>
                <a:spcPts val="0"/>
              </a:spcBef>
              <a:spcAft>
                <a:spcPts val="0"/>
              </a:spcAft>
              <a:buClr>
                <a:srgbClr val="E86753"/>
              </a:buClr>
              <a:buSzPts val="2300"/>
              <a:buFont typeface="IBM Plex Sans"/>
              <a:buChar char="▪"/>
            </a:pPr>
            <a:r>
              <a:rPr i="1" lang="en-US" sz="2300">
                <a:solidFill>
                  <a:schemeClr val="dk1"/>
                </a:solidFill>
                <a:latin typeface="IBM Plex Sans"/>
                <a:ea typeface="IBM Plex Sans"/>
                <a:cs typeface="IBM Plex Sans"/>
                <a:sym typeface="IBM Plex Sans"/>
              </a:rPr>
              <a:t>Solution</a:t>
            </a:r>
            <a:r>
              <a:rPr lang="en-US" sz="2300">
                <a:solidFill>
                  <a:schemeClr val="dk1"/>
                </a:solidFill>
                <a:latin typeface="IBM Plex Sans"/>
                <a:ea typeface="IBM Plex Sans"/>
                <a:cs typeface="IBM Plex Sans"/>
                <a:sym typeface="IBM Plex Sans"/>
              </a:rPr>
              <a:t>:</a:t>
            </a:r>
            <a:r>
              <a:rPr b="1" lang="en-US" sz="2300">
                <a:solidFill>
                  <a:schemeClr val="dk1"/>
                </a:solidFill>
                <a:latin typeface="IBM Plex Sans"/>
                <a:ea typeface="IBM Plex Sans"/>
                <a:cs typeface="IBM Plex Sans"/>
                <a:sym typeface="IBM Plex Sans"/>
              </a:rPr>
              <a:t> </a:t>
            </a:r>
            <a:r>
              <a:rPr b="1" lang="en-US" sz="2300">
                <a:solidFill>
                  <a:schemeClr val="dk1"/>
                </a:solidFill>
                <a:latin typeface="IBM Plex Sans"/>
                <a:ea typeface="IBM Plex Sans"/>
                <a:cs typeface="IBM Plex Sans"/>
                <a:sym typeface="IBM Plex Sans"/>
              </a:rPr>
              <a:t>Sensitivity maps</a:t>
            </a:r>
            <a:r>
              <a:rPr lang="en-US" sz="2300">
                <a:solidFill>
                  <a:schemeClr val="dk1"/>
                </a:solidFill>
                <a:latin typeface="IBM Plex Sans"/>
                <a:ea typeface="IBM Plex Sans"/>
                <a:cs typeface="IBM Plex Sans"/>
                <a:sym typeface="IBM Plex Sans"/>
              </a:rPr>
              <a:t> (a.k.a. saliency maps, pixel attribution maps)</a:t>
            </a:r>
            <a:endParaRPr sz="2300">
              <a:solidFill>
                <a:schemeClr val="dk1"/>
              </a:solidFill>
              <a:latin typeface="IBM Plex Sans"/>
              <a:ea typeface="IBM Plex Sans"/>
              <a:cs typeface="IBM Plex Sans"/>
              <a:sym typeface="IBM Plex Sans"/>
            </a:endParaRPr>
          </a:p>
          <a:p>
            <a:pPr indent="-374650" lvl="1" marL="914400" rtl="0" algn="l">
              <a:lnSpc>
                <a:spcPct val="115000"/>
              </a:lnSpc>
              <a:spcBef>
                <a:spcPts val="0"/>
              </a:spcBef>
              <a:spcAft>
                <a:spcPts val="0"/>
              </a:spcAft>
              <a:buClr>
                <a:srgbClr val="E86753"/>
              </a:buClr>
              <a:buSzPts val="2300"/>
              <a:buFont typeface="IBM Plex Sans"/>
              <a:buChar char="o"/>
            </a:pPr>
            <a:r>
              <a:rPr lang="en-US" sz="2300">
                <a:solidFill>
                  <a:schemeClr val="dk1"/>
                </a:solidFill>
                <a:latin typeface="IBM Plex Sans"/>
                <a:ea typeface="IBM Plex Sans"/>
                <a:cs typeface="IBM Plex Sans"/>
                <a:sym typeface="IBM Plex Sans"/>
              </a:rPr>
              <a:t>Visual interpretation of gradient of class activation function w.r.t input image</a:t>
            </a:r>
            <a:endParaRPr sz="2300">
              <a:solidFill>
                <a:schemeClr val="dk1"/>
              </a:solidFill>
              <a:latin typeface="IBM Plex Sans"/>
              <a:ea typeface="IBM Plex Sans"/>
              <a:cs typeface="IBM Plex Sans"/>
              <a:sym typeface="IBM Plex Sans"/>
            </a:endParaRPr>
          </a:p>
          <a:p>
            <a:pPr indent="-374650" lvl="1" marL="914400" rtl="0" algn="l">
              <a:lnSpc>
                <a:spcPct val="115000"/>
              </a:lnSpc>
              <a:spcBef>
                <a:spcPts val="0"/>
              </a:spcBef>
              <a:spcAft>
                <a:spcPts val="0"/>
              </a:spcAft>
              <a:buClr>
                <a:srgbClr val="E86753"/>
              </a:buClr>
              <a:buSzPts val="2300"/>
              <a:buFont typeface="IBM Plex Sans"/>
              <a:buChar char="o"/>
            </a:pPr>
            <a:r>
              <a:rPr lang="en-US" sz="2300">
                <a:solidFill>
                  <a:schemeClr val="dk1"/>
                </a:solidFill>
                <a:latin typeface="IBM Plex Sans"/>
                <a:ea typeface="IBM Plex Sans"/>
                <a:cs typeface="IBM Plex Sans"/>
                <a:sym typeface="IBM Plex Sans"/>
              </a:rPr>
              <a:t>Structured as grayscale image w/ dimension same as input image</a:t>
            </a:r>
            <a:endParaRPr sz="2300">
              <a:solidFill>
                <a:schemeClr val="dk1"/>
              </a:solidFill>
              <a:latin typeface="IBM Plex Sans"/>
              <a:ea typeface="IBM Plex Sans"/>
              <a:cs typeface="IBM Plex Sans"/>
              <a:sym typeface="IBM Plex Sans"/>
            </a:endParaRPr>
          </a:p>
          <a:p>
            <a:pPr indent="-374650" lvl="2" marL="1371600" rtl="0" algn="l">
              <a:lnSpc>
                <a:spcPct val="115000"/>
              </a:lnSpc>
              <a:spcBef>
                <a:spcPts val="0"/>
              </a:spcBef>
              <a:spcAft>
                <a:spcPts val="0"/>
              </a:spcAft>
              <a:buClr>
                <a:schemeClr val="dk1"/>
              </a:buClr>
              <a:buSzPts val="2300"/>
              <a:buFont typeface="IBM Plex Sans"/>
              <a:buChar char="■"/>
            </a:pPr>
            <a:r>
              <a:rPr lang="en-US" sz="2300">
                <a:solidFill>
                  <a:schemeClr val="dk1"/>
                </a:solidFill>
                <a:latin typeface="IBM Plex Sans"/>
                <a:ea typeface="IBM Plex Sans"/>
                <a:cs typeface="IBM Plex Sans"/>
                <a:sym typeface="IBM Plex Sans"/>
              </a:rPr>
              <a:t>Brightness of pixel </a:t>
            </a:r>
            <a:r>
              <a:rPr lang="en-US" sz="2300">
                <a:solidFill>
                  <a:schemeClr val="dk1"/>
                </a:solidFill>
                <a:latin typeface="IBM Plex Mono"/>
                <a:ea typeface="IBM Plex Mono"/>
                <a:cs typeface="IBM Plex Mono"/>
                <a:sym typeface="IBM Plex Mono"/>
              </a:rPr>
              <a:t>∝</a:t>
            </a:r>
            <a:r>
              <a:rPr lang="en-US" sz="2300">
                <a:solidFill>
                  <a:schemeClr val="dk1"/>
                </a:solidFill>
                <a:latin typeface="IBM Plex Sans"/>
                <a:ea typeface="IBM Plex Sans"/>
                <a:cs typeface="IBM Plex Sans"/>
                <a:sym typeface="IBM Plex Sans"/>
              </a:rPr>
              <a:t> importance to classification decision</a:t>
            </a:r>
            <a:endParaRPr sz="2300">
              <a:solidFill>
                <a:schemeClr val="dk1"/>
              </a:solidFill>
              <a:latin typeface="IBM Plex Sans"/>
              <a:ea typeface="IBM Plex Sans"/>
              <a:cs typeface="IBM Plex Sans"/>
              <a:sym typeface="IBM Plex Sans"/>
            </a:endParaRPr>
          </a:p>
        </p:txBody>
      </p:sp>
      <p:sp>
        <p:nvSpPr>
          <p:cNvPr id="96" name="Google Shape;96;p14"/>
          <p:cNvSpPr/>
          <p:nvPr/>
        </p:nvSpPr>
        <p:spPr>
          <a:xfrm>
            <a:off x="0" y="0"/>
            <a:ext cx="7136524" cy="31531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97" name="Google Shape;97;p14"/>
          <p:cNvSpPr/>
          <p:nvPr/>
        </p:nvSpPr>
        <p:spPr>
          <a:xfrm>
            <a:off x="7136524" y="0"/>
            <a:ext cx="2732690" cy="31531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14"/>
          <p:cNvSpPr/>
          <p:nvPr/>
        </p:nvSpPr>
        <p:spPr>
          <a:xfrm>
            <a:off x="9869214" y="0"/>
            <a:ext cx="1481958" cy="31531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4"/>
          <p:cNvSpPr/>
          <p:nvPr/>
        </p:nvSpPr>
        <p:spPr>
          <a:xfrm>
            <a:off x="11351172" y="0"/>
            <a:ext cx="840828" cy="31531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0" name="Google Shape;100;p14"/>
          <p:cNvPicPr preferRelativeResize="0"/>
          <p:nvPr/>
        </p:nvPicPr>
        <p:blipFill rotWithShape="1">
          <a:blip r:embed="rId3">
            <a:alphaModFix/>
          </a:blip>
          <a:srcRect b="0" l="0" r="49548" t="0"/>
          <a:stretch/>
        </p:blipFill>
        <p:spPr>
          <a:xfrm>
            <a:off x="8341481" y="856800"/>
            <a:ext cx="2616700" cy="2675876"/>
          </a:xfrm>
          <a:prstGeom prst="rect">
            <a:avLst/>
          </a:prstGeom>
          <a:noFill/>
          <a:ln>
            <a:noFill/>
          </a:ln>
        </p:spPr>
      </p:pic>
      <p:pic>
        <p:nvPicPr>
          <p:cNvPr id="101" name="Google Shape;101;p14"/>
          <p:cNvPicPr preferRelativeResize="0"/>
          <p:nvPr/>
        </p:nvPicPr>
        <p:blipFill rotWithShape="1">
          <a:blip r:embed="rId3">
            <a:alphaModFix/>
          </a:blip>
          <a:srcRect b="0" l="49548" r="0" t="0"/>
          <a:stretch/>
        </p:blipFill>
        <p:spPr>
          <a:xfrm>
            <a:off x="8341480" y="3662750"/>
            <a:ext cx="2616700" cy="26758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2"/>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Combining with Other Methods</a:t>
            </a:r>
            <a:endParaRPr b="1" i="0" sz="3600" u="none" cap="none" strike="noStrike">
              <a:solidFill>
                <a:srgbClr val="E86753"/>
              </a:solidFill>
              <a:latin typeface="IBM Plex Sans"/>
              <a:ea typeface="IBM Plex Sans"/>
              <a:cs typeface="IBM Plex Sans"/>
              <a:sym typeface="IBM Plex Sans"/>
            </a:endParaRPr>
          </a:p>
        </p:txBody>
      </p:sp>
      <p:sp>
        <p:nvSpPr>
          <p:cNvPr id="565" name="Google Shape;565;p32"/>
          <p:cNvSpPr txBox="1"/>
          <p:nvPr/>
        </p:nvSpPr>
        <p:spPr>
          <a:xfrm>
            <a:off x="491075" y="3047450"/>
            <a:ext cx="4791600" cy="1900500"/>
          </a:xfrm>
          <a:prstGeom prst="rect">
            <a:avLst/>
          </a:prstGeom>
          <a:noFill/>
          <a:ln>
            <a:noFill/>
          </a:ln>
        </p:spPr>
        <p:txBody>
          <a:bodyPr anchorCtr="0" anchor="t" bIns="45700" lIns="91400" spcFirstLastPara="1" rIns="91400" wrap="square" tIns="45700">
            <a:noAutofit/>
          </a:bodyPr>
          <a:lstStyle/>
          <a:p>
            <a:pPr indent="0" lvl="0" marL="0" marR="0" rtl="0" algn="l">
              <a:lnSpc>
                <a:spcPct val="115000"/>
              </a:lnSpc>
              <a:spcBef>
                <a:spcPts val="0"/>
              </a:spcBef>
              <a:spcAft>
                <a:spcPts val="0"/>
              </a:spcAft>
              <a:buNone/>
            </a:pPr>
            <a:r>
              <a:rPr lang="en-US" sz="2400">
                <a:solidFill>
                  <a:schemeClr val="dk1"/>
                </a:solidFill>
                <a:latin typeface="IBM Plex Sans"/>
                <a:ea typeface="IBM Plex Sans"/>
                <a:cs typeface="IBM Plex Sans"/>
                <a:sym typeface="IBM Plex Sans"/>
              </a:rPr>
              <a:t>The same smoothing procedure can be used to augment any gradient-based method. </a:t>
            </a:r>
            <a:endParaRPr sz="2400">
              <a:solidFill>
                <a:schemeClr val="dk1"/>
              </a:solidFill>
              <a:latin typeface="IBM Plex Sans"/>
              <a:ea typeface="IBM Plex Sans"/>
              <a:cs typeface="IBM Plex Sans"/>
              <a:sym typeface="IBM Plex Sans"/>
            </a:endParaRPr>
          </a:p>
        </p:txBody>
      </p:sp>
      <p:sp>
        <p:nvSpPr>
          <p:cNvPr id="566" name="Google Shape;566;p32"/>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567" name="Google Shape;567;p32"/>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8" name="Google Shape;568;p32"/>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9" name="Google Shape;569;p32"/>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70" name="Google Shape;570;p32"/>
          <p:cNvPicPr preferRelativeResize="0"/>
          <p:nvPr/>
        </p:nvPicPr>
        <p:blipFill rotWithShape="1">
          <a:blip r:embed="rId3">
            <a:alphaModFix/>
          </a:blip>
          <a:srcRect b="12705" l="18728" r="14215" t="4574"/>
          <a:stretch/>
        </p:blipFill>
        <p:spPr>
          <a:xfrm>
            <a:off x="5375075" y="1461775"/>
            <a:ext cx="6471851" cy="50718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3"/>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Limitations / Discussion</a:t>
            </a:r>
            <a:endParaRPr b="1" i="0" sz="3600" u="none" cap="none" strike="noStrike">
              <a:solidFill>
                <a:srgbClr val="E86753"/>
              </a:solidFill>
              <a:latin typeface="IBM Plex Sans"/>
              <a:ea typeface="IBM Plex Sans"/>
              <a:cs typeface="IBM Plex Sans"/>
              <a:sym typeface="IBM Plex Sans"/>
            </a:endParaRPr>
          </a:p>
        </p:txBody>
      </p:sp>
      <p:sp>
        <p:nvSpPr>
          <p:cNvPr id="576" name="Google Shape;576;p33"/>
          <p:cNvSpPr txBox="1"/>
          <p:nvPr/>
        </p:nvSpPr>
        <p:spPr>
          <a:xfrm>
            <a:off x="491066" y="1667559"/>
            <a:ext cx="11108400" cy="4716300"/>
          </a:xfrm>
          <a:prstGeom prst="rect">
            <a:avLst/>
          </a:prstGeom>
          <a:noFill/>
          <a:ln>
            <a:noFill/>
          </a:ln>
        </p:spPr>
        <p:txBody>
          <a:bodyPr anchorCtr="0" anchor="t" bIns="45700" lIns="91400" spcFirstLastPara="1" rIns="91400" wrap="square" tIns="45700">
            <a:noAutofit/>
          </a:bodyPr>
          <a:lstStyle/>
          <a:p>
            <a:pPr indent="-455612" lvl="0" marL="455612" marR="0"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Completely </a:t>
            </a:r>
            <a:r>
              <a:rPr lang="en-US" sz="2400">
                <a:solidFill>
                  <a:schemeClr val="dk1"/>
                </a:solidFill>
                <a:latin typeface="IBM Plex Sans"/>
                <a:ea typeface="IBM Plex Sans"/>
                <a:cs typeface="IBM Plex Sans"/>
                <a:sym typeface="IBM Plex Sans"/>
              </a:rPr>
              <a:t>qualitative</a:t>
            </a:r>
            <a:r>
              <a:rPr lang="en-US" sz="2400">
                <a:solidFill>
                  <a:schemeClr val="dk1"/>
                </a:solidFill>
                <a:latin typeface="IBM Plex Sans"/>
                <a:ea typeface="IBM Plex Sans"/>
                <a:cs typeface="IBM Plex Sans"/>
                <a:sym typeface="IBM Plex Sans"/>
              </a:rPr>
              <a:t> results, can we get </a:t>
            </a:r>
            <a:r>
              <a:rPr b="1" lang="en-US" sz="2400">
                <a:solidFill>
                  <a:schemeClr val="dk1"/>
                </a:solidFill>
                <a:latin typeface="IBM Plex Sans"/>
                <a:ea typeface="IBM Plex Sans"/>
                <a:cs typeface="IBM Plex Sans"/>
                <a:sym typeface="IBM Plex Sans"/>
              </a:rPr>
              <a:t>quantitative metrics</a:t>
            </a:r>
            <a:r>
              <a:rPr lang="en-US" sz="2400">
                <a:solidFill>
                  <a:schemeClr val="dk1"/>
                </a:solidFill>
                <a:latin typeface="IBM Plex Sans"/>
                <a:ea typeface="IBM Plex Sans"/>
                <a:cs typeface="IBM Plex Sans"/>
                <a:sym typeface="IBM Plex Sans"/>
              </a:rPr>
              <a:t>?</a:t>
            </a:r>
            <a:endParaRPr sz="2400">
              <a:solidFill>
                <a:schemeClr val="dk1"/>
              </a:solidFill>
              <a:latin typeface="IBM Plex Sans"/>
              <a:ea typeface="IBM Plex Sans"/>
              <a:cs typeface="IBM Plex Sans"/>
              <a:sym typeface="IBM Plex Sans"/>
            </a:endParaRPr>
          </a:p>
          <a:p>
            <a:pPr indent="-455612" lvl="0" marL="455612" marR="0"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Noisy sensitivity maps are </a:t>
            </a:r>
            <a:r>
              <a:rPr b="1" lang="en-US" sz="2400">
                <a:solidFill>
                  <a:schemeClr val="dk1"/>
                </a:solidFill>
                <a:latin typeface="IBM Plex Sans"/>
                <a:ea typeface="IBM Plex Sans"/>
                <a:cs typeface="IBM Plex Sans"/>
                <a:sym typeface="IBM Plex Sans"/>
              </a:rPr>
              <a:t>due to noisy gradients</a:t>
            </a:r>
            <a:endParaRPr b="1" sz="2400">
              <a:solidFill>
                <a:schemeClr val="dk1"/>
              </a:solidFill>
              <a:latin typeface="IBM Plex Sans"/>
              <a:ea typeface="IBM Plex Sans"/>
              <a:cs typeface="IBM Plex Sans"/>
              <a:sym typeface="IBM Plex Sans"/>
            </a:endParaRPr>
          </a:p>
          <a:p>
            <a:pPr indent="-381000" lvl="1" marL="914400" marR="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Is this true?</a:t>
            </a:r>
            <a:endParaRPr sz="2400">
              <a:solidFill>
                <a:schemeClr val="dk1"/>
              </a:solidFill>
              <a:latin typeface="IBM Plex Sans"/>
              <a:ea typeface="IBM Plex Sans"/>
              <a:cs typeface="IBM Plex Sans"/>
              <a:sym typeface="IBM Plex Sans"/>
            </a:endParaRPr>
          </a:p>
          <a:p>
            <a:pPr indent="-381000" lvl="1" marL="914400" marR="0" rtl="0" algn="l">
              <a:lnSpc>
                <a:spcPct val="115000"/>
              </a:lnSpc>
              <a:spcBef>
                <a:spcPts val="0"/>
              </a:spcBef>
              <a:spcAft>
                <a:spcPts val="0"/>
              </a:spcAft>
              <a:buClr>
                <a:srgbClr val="E86753"/>
              </a:buClr>
              <a:buSzPts val="2400"/>
              <a:buFont typeface="IBM Plex Sans"/>
              <a:buChar char="o"/>
            </a:pPr>
            <a:r>
              <a:rPr lang="en-US" sz="2400" u="sng">
                <a:solidFill>
                  <a:schemeClr val="dk1"/>
                </a:solidFill>
                <a:latin typeface="IBM Plex Sans"/>
                <a:ea typeface="IBM Plex Sans"/>
                <a:cs typeface="IBM Plex Sans"/>
                <a:sym typeface="IBM Plex Sans"/>
              </a:rPr>
              <a:t>Future work</a:t>
            </a:r>
            <a:r>
              <a:rPr lang="en-US" sz="2400">
                <a:solidFill>
                  <a:schemeClr val="dk1"/>
                </a:solidFill>
                <a:latin typeface="IBM Plex Sans"/>
                <a:ea typeface="IBM Plex Sans"/>
                <a:cs typeface="IBM Plex Sans"/>
                <a:sym typeface="IBM Plex Sans"/>
              </a:rPr>
              <a:t>: look for further evidence and theoretical arguments</a:t>
            </a:r>
            <a:endParaRPr sz="2400">
              <a:solidFill>
                <a:schemeClr val="dk1"/>
              </a:solidFill>
              <a:latin typeface="IBM Plex Sans"/>
              <a:ea typeface="IBM Plex Sans"/>
              <a:cs typeface="IBM Plex Sans"/>
              <a:sym typeface="IBM Plex Sans"/>
            </a:endParaRPr>
          </a:p>
          <a:p>
            <a:pPr indent="-455612" lvl="0" marL="455612" marR="0"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Does SmoothGrad </a:t>
            </a:r>
            <a:r>
              <a:rPr b="1" lang="en-US" sz="2400">
                <a:solidFill>
                  <a:schemeClr val="dk1"/>
                </a:solidFill>
                <a:latin typeface="IBM Plex Sans"/>
                <a:ea typeface="IBM Plex Sans"/>
                <a:cs typeface="IBM Plex Sans"/>
                <a:sym typeface="IBM Plex Sans"/>
              </a:rPr>
              <a:t>generalize</a:t>
            </a:r>
            <a:r>
              <a:rPr lang="en-US" sz="2400">
                <a:solidFill>
                  <a:schemeClr val="dk1"/>
                </a:solidFill>
                <a:latin typeface="IBM Plex Sans"/>
                <a:ea typeface="IBM Plex Sans"/>
                <a:cs typeface="IBM Plex Sans"/>
                <a:sym typeface="IBM Plex Sans"/>
              </a:rPr>
              <a:t> to other networks &amp; tasks?</a:t>
            </a:r>
            <a:endParaRPr sz="2400">
              <a:solidFill>
                <a:schemeClr val="dk1"/>
              </a:solidFill>
              <a:latin typeface="IBM Plex Sans"/>
              <a:ea typeface="IBM Plex Sans"/>
              <a:cs typeface="IBM Plex Sans"/>
              <a:sym typeface="IBM Plex Sans"/>
            </a:endParaRPr>
          </a:p>
          <a:p>
            <a:pPr indent="-455612" lvl="0" marL="455612"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How do we tradeoff between making picture pretty and being faithful to the model? Do you think SmoothGrad handled this tradeoff well?</a:t>
            </a:r>
            <a:endParaRPr sz="2400">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p:txBody>
      </p:sp>
      <p:sp>
        <p:nvSpPr>
          <p:cNvPr id="577" name="Google Shape;577;p33"/>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578" name="Google Shape;578;p33"/>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9" name="Google Shape;579;p33"/>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0" name="Google Shape;580;p33"/>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4"/>
          <p:cNvSpPr txBox="1"/>
          <p:nvPr/>
        </p:nvSpPr>
        <p:spPr>
          <a:xfrm>
            <a:off x="0" y="2372006"/>
            <a:ext cx="12192000" cy="944047"/>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a:solidFill>
                  <a:schemeClr val="dk1"/>
                </a:solidFill>
                <a:latin typeface="IBM Plex Sans"/>
                <a:ea typeface="IBM Plex Sans"/>
                <a:cs typeface="IBM Plex Sans"/>
                <a:sym typeface="IBM Plex Sans"/>
              </a:rPr>
              <a:t>Thank you</a:t>
            </a:r>
            <a:r>
              <a:rPr b="1" lang="en-US" sz="5400">
                <a:solidFill>
                  <a:schemeClr val="dk1"/>
                </a:solidFill>
                <a:latin typeface="IBM Plex Sans"/>
                <a:ea typeface="IBM Plex Sans"/>
                <a:cs typeface="IBM Plex Sans"/>
                <a:sym typeface="IBM Plex Sans"/>
              </a:rPr>
              <a:t>!</a:t>
            </a:r>
            <a:endParaRPr b="1" sz="5400">
              <a:solidFill>
                <a:schemeClr val="dk1"/>
              </a:solidFill>
              <a:latin typeface="IBM Plex Sans"/>
              <a:ea typeface="IBM Plex Sans"/>
              <a:cs typeface="IBM Plex Sans"/>
              <a:sym typeface="IBM Plex Sans"/>
            </a:endParaRPr>
          </a:p>
        </p:txBody>
      </p:sp>
      <p:sp>
        <p:nvSpPr>
          <p:cNvPr id="586" name="Google Shape;586;p34"/>
          <p:cNvSpPr txBox="1"/>
          <p:nvPr/>
        </p:nvSpPr>
        <p:spPr>
          <a:xfrm>
            <a:off x="0" y="3541947"/>
            <a:ext cx="12192000" cy="523111"/>
          </a:xfrm>
          <a:prstGeom prst="rect">
            <a:avLst/>
          </a:prstGeom>
          <a:noFill/>
          <a:ln>
            <a:noFill/>
          </a:ln>
        </p:spPr>
        <p:txBody>
          <a:bodyPr anchorCtr="0" anchor="t" bIns="45700" lIns="91400" spcFirstLastPara="1" rIns="91400" wrap="square" tIns="45700">
            <a:noAutofit/>
          </a:bodyPr>
          <a:lstStyle/>
          <a:p>
            <a:pPr indent="0" lvl="0" marL="0" marR="0" rtl="0" algn="ctr">
              <a:lnSpc>
                <a:spcPct val="90000"/>
              </a:lnSpc>
              <a:spcBef>
                <a:spcPts val="0"/>
              </a:spcBef>
              <a:spcAft>
                <a:spcPts val="0"/>
              </a:spcAft>
              <a:buClr>
                <a:srgbClr val="29B0BF"/>
              </a:buClr>
              <a:buSzPts val="3600"/>
              <a:buFont typeface="Noto Sans Symbols"/>
              <a:buNone/>
            </a:pPr>
            <a:r>
              <a:rPr b="1" lang="en-US" sz="3600">
                <a:solidFill>
                  <a:srgbClr val="E86753"/>
                </a:solidFill>
                <a:latin typeface="IBM Plex Sans"/>
                <a:ea typeface="IBM Plex Sans"/>
                <a:cs typeface="IBM Plex Sans"/>
                <a:sym typeface="IBM Plex Sans"/>
              </a:rPr>
              <a:t>Questions?</a:t>
            </a:r>
            <a:endParaRPr>
              <a:latin typeface="IBM Plex Sans"/>
              <a:ea typeface="IBM Plex Sans"/>
              <a:cs typeface="IBM Plex Sans"/>
              <a:sym typeface="IBM Plex Sans"/>
            </a:endParaRPr>
          </a:p>
        </p:txBody>
      </p:sp>
      <p:sp>
        <p:nvSpPr>
          <p:cNvPr id="587" name="Google Shape;587;p34"/>
          <p:cNvSpPr/>
          <p:nvPr/>
        </p:nvSpPr>
        <p:spPr>
          <a:xfrm>
            <a:off x="0" y="0"/>
            <a:ext cx="7136524" cy="31531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588" name="Google Shape;588;p34"/>
          <p:cNvSpPr/>
          <p:nvPr/>
        </p:nvSpPr>
        <p:spPr>
          <a:xfrm>
            <a:off x="7136524" y="0"/>
            <a:ext cx="2732690" cy="31531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34"/>
          <p:cNvSpPr/>
          <p:nvPr/>
        </p:nvSpPr>
        <p:spPr>
          <a:xfrm>
            <a:off x="9869214" y="0"/>
            <a:ext cx="1481958" cy="31531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34"/>
          <p:cNvSpPr/>
          <p:nvPr/>
        </p:nvSpPr>
        <p:spPr>
          <a:xfrm>
            <a:off x="11351172" y="0"/>
            <a:ext cx="840828" cy="31531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Background</a:t>
            </a:r>
            <a:r>
              <a:rPr b="1" lang="en-US" sz="3600">
                <a:solidFill>
                  <a:srgbClr val="E86753"/>
                </a:solidFill>
                <a:latin typeface="IBM Plex Sans"/>
                <a:ea typeface="IBM Plex Sans"/>
                <a:cs typeface="IBM Plex Sans"/>
                <a:sym typeface="IBM Plex Sans"/>
              </a:rPr>
              <a:t>: Gradients as Sensitivity Maps</a:t>
            </a:r>
            <a:endParaRPr b="1" i="0" sz="3600" u="none" cap="none" strike="noStrike">
              <a:solidFill>
                <a:srgbClr val="E86753"/>
              </a:solidFill>
              <a:latin typeface="IBM Plex Sans"/>
              <a:ea typeface="IBM Plex Sans"/>
              <a:cs typeface="IBM Plex Sans"/>
              <a:sym typeface="IBM Plex Sans"/>
            </a:endParaRPr>
          </a:p>
        </p:txBody>
      </p:sp>
      <p:sp>
        <p:nvSpPr>
          <p:cNvPr id="107" name="Google Shape;107;p15"/>
          <p:cNvSpPr txBox="1"/>
          <p:nvPr/>
        </p:nvSpPr>
        <p:spPr>
          <a:xfrm>
            <a:off x="491066" y="1667559"/>
            <a:ext cx="11108400" cy="4716300"/>
          </a:xfrm>
          <a:prstGeom prst="rect">
            <a:avLst/>
          </a:prstGeom>
          <a:noFill/>
          <a:ln>
            <a:noFill/>
          </a:ln>
        </p:spPr>
        <p:txBody>
          <a:bodyPr anchorCtr="0" anchor="t" bIns="45700" lIns="91400" spcFirstLastPara="1" rIns="91400" wrap="square" tIns="45700">
            <a:noAutofit/>
          </a:bodyPr>
          <a:lstStyle/>
          <a:p>
            <a:pPr indent="-381000" lvl="0" marL="457200" rtl="0" algn="l">
              <a:lnSpc>
                <a:spcPct val="115000"/>
              </a:lnSpc>
              <a:spcBef>
                <a:spcPts val="0"/>
              </a:spcBef>
              <a:spcAft>
                <a:spcPts val="0"/>
              </a:spcAft>
              <a:buClr>
                <a:srgbClr val="E86753"/>
              </a:buClr>
              <a:buSzPts val="2400"/>
              <a:buFont typeface="IBM Plex Sans"/>
              <a:buChar char="▪"/>
            </a:pPr>
            <a:r>
              <a:rPr i="1" lang="en-US" sz="2400">
                <a:solidFill>
                  <a:schemeClr val="dk1"/>
                </a:solidFill>
                <a:latin typeface="IBM Plex Sans"/>
                <a:ea typeface="IBM Plex Sans"/>
                <a:cs typeface="IBM Plex Sans"/>
                <a:sym typeface="IBM Plex Sans"/>
              </a:rPr>
              <a:t>N</a:t>
            </a:r>
            <a:r>
              <a:rPr lang="en-US" sz="2400">
                <a:solidFill>
                  <a:schemeClr val="dk1"/>
                </a:solidFill>
                <a:latin typeface="IBM Plex Sans"/>
                <a:ea typeface="IBM Plex Sans"/>
                <a:cs typeface="IBM Plex Sans"/>
                <a:sym typeface="IBM Plex Sans"/>
              </a:rPr>
              <a:t>: network that classifies images into one class from set </a:t>
            </a:r>
            <a:r>
              <a:rPr i="1" lang="en-US" sz="2400">
                <a:solidFill>
                  <a:schemeClr val="dk1"/>
                </a:solidFill>
                <a:latin typeface="IBM Plex Sans"/>
                <a:ea typeface="IBM Plex Sans"/>
                <a:cs typeface="IBM Plex Sans"/>
                <a:sym typeface="IBM Plex Sans"/>
              </a:rPr>
              <a:t>C</a:t>
            </a:r>
            <a:r>
              <a:rPr lang="en-US" sz="2400">
                <a:solidFill>
                  <a:schemeClr val="dk1"/>
                </a:solidFill>
                <a:latin typeface="IBM Plex Sans"/>
                <a:ea typeface="IBM Plex Sans"/>
                <a:cs typeface="IBM Plex Sans"/>
                <a:sym typeface="IBM Plex Sans"/>
              </a:rPr>
              <a:t> </a:t>
            </a:r>
            <a:endParaRPr sz="2400">
              <a:solidFill>
                <a:schemeClr val="dk1"/>
              </a:solidFill>
              <a:latin typeface="IBM Plex Sans"/>
              <a:ea typeface="IBM Plex Sans"/>
              <a:cs typeface="IBM Plex Sans"/>
              <a:sym typeface="IBM Plex Sans"/>
            </a:endParaRPr>
          </a:p>
          <a:p>
            <a:pPr indent="-381000" lvl="0" marL="457200"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Given input image </a:t>
            </a:r>
            <a:r>
              <a:rPr i="1" lang="en-US" sz="2400">
                <a:solidFill>
                  <a:schemeClr val="dk1"/>
                </a:solidFill>
                <a:latin typeface="IBM Plex Sans"/>
                <a:ea typeface="IBM Plex Sans"/>
                <a:cs typeface="IBM Plex Sans"/>
                <a:sym typeface="IBM Plex Sans"/>
              </a:rPr>
              <a:t>x</a:t>
            </a:r>
            <a:r>
              <a:rPr lang="en-US" sz="2400">
                <a:solidFill>
                  <a:schemeClr val="dk1"/>
                </a:solidFill>
                <a:latin typeface="IBM Plex Sans"/>
                <a:ea typeface="IBM Plex Sans"/>
                <a:cs typeface="IBM Plex Sans"/>
                <a:sym typeface="IBM Plex Sans"/>
              </a:rPr>
              <a:t>, </a:t>
            </a:r>
            <a:r>
              <a:rPr i="1" lang="en-US" sz="2400">
                <a:solidFill>
                  <a:schemeClr val="dk1"/>
                </a:solidFill>
                <a:latin typeface="IBM Plex Sans"/>
                <a:ea typeface="IBM Plex Sans"/>
                <a:cs typeface="IBM Plex Sans"/>
                <a:sym typeface="IBM Plex Sans"/>
              </a:rPr>
              <a:t>N</a:t>
            </a:r>
            <a:r>
              <a:rPr lang="en-US" sz="2400">
                <a:solidFill>
                  <a:schemeClr val="dk1"/>
                </a:solidFill>
                <a:latin typeface="IBM Plex Sans"/>
                <a:ea typeface="IBM Plex Sans"/>
                <a:cs typeface="IBM Plex Sans"/>
                <a:sym typeface="IBM Plex Sans"/>
              </a:rPr>
              <a:t> typically computes class activation function </a:t>
            </a:r>
            <a:r>
              <a:rPr i="1" lang="en-US" sz="2400">
                <a:solidFill>
                  <a:schemeClr val="dk1"/>
                </a:solidFill>
                <a:latin typeface="IBM Plex Sans"/>
                <a:ea typeface="IBM Plex Sans"/>
                <a:cs typeface="IBM Plex Sans"/>
                <a:sym typeface="IBM Plex Sans"/>
              </a:rPr>
              <a:t>S</a:t>
            </a:r>
            <a:r>
              <a:rPr baseline="-25000" i="1" lang="en-US" sz="2400">
                <a:solidFill>
                  <a:schemeClr val="dk1"/>
                </a:solidFill>
                <a:latin typeface="IBM Plex Sans"/>
                <a:ea typeface="IBM Plex Sans"/>
                <a:cs typeface="IBM Plex Sans"/>
                <a:sym typeface="IBM Plex Sans"/>
              </a:rPr>
              <a:t>c</a:t>
            </a:r>
            <a:r>
              <a:rPr i="1" lang="en-US" sz="2400">
                <a:solidFill>
                  <a:schemeClr val="dk1"/>
                </a:solidFill>
                <a:latin typeface="IBM Plex Sans"/>
                <a:ea typeface="IBM Plex Sans"/>
                <a:cs typeface="IBM Plex Sans"/>
                <a:sym typeface="IBM Plex Sans"/>
              </a:rPr>
              <a:t> </a:t>
            </a:r>
            <a:r>
              <a:rPr lang="en-US" sz="2400">
                <a:solidFill>
                  <a:schemeClr val="dk1"/>
                </a:solidFill>
                <a:latin typeface="IBM Plex Sans"/>
                <a:ea typeface="IBM Plex Sans"/>
                <a:cs typeface="IBM Plex Sans"/>
                <a:sym typeface="IBM Plex Sans"/>
              </a:rPr>
              <a:t>for each </a:t>
            </a:r>
            <a:r>
              <a:rPr i="1" lang="en-US" sz="2400">
                <a:solidFill>
                  <a:schemeClr val="dk1"/>
                </a:solidFill>
                <a:latin typeface="IBM Plex Sans"/>
                <a:ea typeface="IBM Plex Sans"/>
                <a:cs typeface="IBM Plex Sans"/>
                <a:sym typeface="IBM Plex Sans"/>
              </a:rPr>
              <a:t>c </a:t>
            </a:r>
            <a:r>
              <a:rPr b="1" lang="en-US" sz="2400">
                <a:solidFill>
                  <a:srgbClr val="202124"/>
                </a:solidFill>
                <a:highlight>
                  <a:srgbClr val="FFFFFF"/>
                </a:highlight>
                <a:latin typeface="IBM Plex Sans"/>
                <a:ea typeface="IBM Plex Sans"/>
                <a:cs typeface="IBM Plex Sans"/>
                <a:sym typeface="IBM Plex Sans"/>
              </a:rPr>
              <a:t>∈ </a:t>
            </a:r>
            <a:r>
              <a:rPr i="1" lang="en-US" sz="2400">
                <a:solidFill>
                  <a:schemeClr val="dk1"/>
                </a:solidFill>
                <a:latin typeface="IBM Plex Sans"/>
                <a:ea typeface="IBM Plex Sans"/>
                <a:cs typeface="IBM Plex Sans"/>
                <a:sym typeface="IBM Plex Sans"/>
              </a:rPr>
              <a:t>C</a:t>
            </a:r>
            <a:endParaRPr i="1" sz="2400">
              <a:solidFill>
                <a:schemeClr val="dk1"/>
              </a:solidFill>
              <a:latin typeface="IBM Plex Sans"/>
              <a:ea typeface="IBM Plex Sans"/>
              <a:cs typeface="IBM Plex Sans"/>
              <a:sym typeface="IBM Plex Sans"/>
            </a:endParaRPr>
          </a:p>
          <a:p>
            <a:pPr indent="-381000" lvl="0" marL="457200"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Final classification is </a:t>
            </a:r>
            <a:endParaRPr sz="2400">
              <a:solidFill>
                <a:schemeClr val="dk1"/>
              </a:solidFill>
              <a:latin typeface="IBM Plex Sans"/>
              <a:ea typeface="IBM Plex Sans"/>
              <a:cs typeface="IBM Plex Sans"/>
              <a:sym typeface="IBM Plex Sans"/>
            </a:endParaRPr>
          </a:p>
          <a:p>
            <a:pPr indent="0" lvl="0" marL="0" rtl="0" algn="l">
              <a:spcBef>
                <a:spcPts val="0"/>
              </a:spcBef>
              <a:spcAft>
                <a:spcPts val="0"/>
              </a:spcAft>
              <a:buNone/>
            </a:pPr>
            <a:r>
              <a:t/>
            </a:r>
            <a:endParaRPr sz="2400">
              <a:solidFill>
                <a:schemeClr val="dk1"/>
              </a:solidFill>
              <a:latin typeface="IBM Plex Sans"/>
              <a:ea typeface="IBM Plex Sans"/>
              <a:cs typeface="IBM Plex Sans"/>
              <a:sym typeface="IBM Plex Sans"/>
            </a:endParaRPr>
          </a:p>
        </p:txBody>
      </p:sp>
      <p:sp>
        <p:nvSpPr>
          <p:cNvPr id="108" name="Google Shape;108;p15"/>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09" name="Google Shape;109;p15"/>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15"/>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15"/>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12" name="Google Shape;112;p15"/>
          <p:cNvPicPr preferRelativeResize="0"/>
          <p:nvPr/>
        </p:nvPicPr>
        <p:blipFill>
          <a:blip r:embed="rId3">
            <a:alphaModFix/>
          </a:blip>
          <a:stretch>
            <a:fillRect/>
          </a:stretch>
        </p:blipFill>
        <p:spPr>
          <a:xfrm>
            <a:off x="4559588" y="4144750"/>
            <a:ext cx="3072826" cy="565300"/>
          </a:xfrm>
          <a:prstGeom prst="rect">
            <a:avLst/>
          </a:prstGeom>
          <a:noFill/>
          <a:ln>
            <a:noFill/>
          </a:ln>
        </p:spPr>
      </p:pic>
      <p:pic>
        <p:nvPicPr>
          <p:cNvPr id="113" name="Google Shape;113;p15"/>
          <p:cNvPicPr preferRelativeResize="0"/>
          <p:nvPr/>
        </p:nvPicPr>
        <p:blipFill>
          <a:blip r:embed="rId4">
            <a:alphaModFix/>
          </a:blip>
          <a:stretch>
            <a:fillRect/>
          </a:stretch>
        </p:blipFill>
        <p:spPr>
          <a:xfrm>
            <a:off x="3928364" y="2907792"/>
            <a:ext cx="4358760" cy="565300"/>
          </a:xfrm>
          <a:prstGeom prst="rect">
            <a:avLst/>
          </a:prstGeom>
          <a:noFill/>
          <a:ln>
            <a:noFill/>
          </a:ln>
        </p:spPr>
      </p:pic>
      <p:sp>
        <p:nvSpPr>
          <p:cNvPr id="114" name="Google Shape;114;p15"/>
          <p:cNvSpPr txBox="1"/>
          <p:nvPr/>
        </p:nvSpPr>
        <p:spPr>
          <a:xfrm>
            <a:off x="491075" y="3092850"/>
            <a:ext cx="10860300" cy="3291000"/>
          </a:xfrm>
          <a:prstGeom prst="rect">
            <a:avLst/>
          </a:prstGeom>
          <a:noFill/>
          <a:ln>
            <a:noFill/>
          </a:ln>
        </p:spPr>
        <p:txBody>
          <a:bodyPr anchorCtr="0" anchor="t" bIns="45700" lIns="91400" spcFirstLastPara="1" rIns="91400" wrap="square" tIns="45700">
            <a:noAutofit/>
          </a:bodyPr>
          <a:lstStyle/>
          <a:p>
            <a:pPr indent="0" lvl="0" marL="0" rtl="0" algn="l">
              <a:spcBef>
                <a:spcPts val="0"/>
              </a:spcBef>
              <a:spcAft>
                <a:spcPts val="0"/>
              </a:spcAft>
              <a:buNone/>
            </a:pPr>
            <a:r>
              <a:t/>
            </a:r>
            <a:endParaRPr sz="2400">
              <a:solidFill>
                <a:schemeClr val="dk1"/>
              </a:solidFill>
              <a:latin typeface="IBM Plex Sans"/>
              <a:ea typeface="IBM Plex Sans"/>
              <a:cs typeface="IBM Plex Sans"/>
              <a:sym typeface="IBM Plex Sans"/>
            </a:endParaRPr>
          </a:p>
          <a:p>
            <a:pPr indent="-381000" lvl="0" marL="457200" rtl="0" algn="l">
              <a:lnSpc>
                <a:spcPct val="115000"/>
              </a:lnSpc>
              <a:spcBef>
                <a:spcPts val="0"/>
              </a:spcBef>
              <a:spcAft>
                <a:spcPts val="0"/>
              </a:spcAft>
              <a:buClr>
                <a:srgbClr val="E86753"/>
              </a:buClr>
              <a:buSzPts val="2400"/>
              <a:buFont typeface="IBM Plex Sans"/>
              <a:buChar char="▪"/>
            </a:pPr>
            <a:r>
              <a:rPr b="1" lang="en-US" sz="2400">
                <a:solidFill>
                  <a:schemeClr val="dk1"/>
                </a:solidFill>
                <a:latin typeface="IBM Plex Sans"/>
                <a:ea typeface="IBM Plex Sans"/>
                <a:cs typeface="IBM Plex Sans"/>
                <a:sym typeface="IBM Plex Sans"/>
              </a:rPr>
              <a:t>Sensitivity map given by</a:t>
            </a:r>
            <a:endParaRPr b="1" sz="2400">
              <a:solidFill>
                <a:schemeClr val="dk1"/>
              </a:solidFill>
              <a:latin typeface="IBM Plex Sans"/>
              <a:ea typeface="IBM Plex Sans"/>
              <a:cs typeface="IBM Plex Sans"/>
              <a:sym typeface="IBM Plex Sans"/>
            </a:endParaRPr>
          </a:p>
          <a:p>
            <a:pPr indent="0" lvl="0" marL="457200" rtl="0" algn="l">
              <a:lnSpc>
                <a:spcPct val="115000"/>
              </a:lnSpc>
              <a:spcBef>
                <a:spcPts val="0"/>
              </a:spcBef>
              <a:spcAft>
                <a:spcPts val="0"/>
              </a:spcAft>
              <a:buNone/>
            </a:pPr>
            <a:r>
              <a:t/>
            </a:r>
            <a:endParaRPr b="1" sz="24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sz="2400">
              <a:solidFill>
                <a:schemeClr val="dk1"/>
              </a:solidFill>
              <a:latin typeface="IBM Plex Sans"/>
              <a:ea typeface="IBM Plex Sans"/>
              <a:cs typeface="IBM Plex Sans"/>
              <a:sym typeface="IBM Plex Sans"/>
            </a:endParaRPr>
          </a:p>
          <a:p>
            <a:pPr indent="-381000" lvl="0" marL="457200" rtl="0" algn="l">
              <a:lnSpc>
                <a:spcPct val="115000"/>
              </a:lnSpc>
              <a:spcBef>
                <a:spcPts val="0"/>
              </a:spcBef>
              <a:spcAft>
                <a:spcPts val="0"/>
              </a:spcAft>
              <a:buClr>
                <a:srgbClr val="E86753"/>
              </a:buClr>
              <a:buSzPts val="2400"/>
              <a:buFont typeface="IBM Plex Sans"/>
              <a:buChar char="▪"/>
            </a:pPr>
            <a:r>
              <a:rPr b="1" i="1" lang="en-US" sz="2400">
                <a:solidFill>
                  <a:schemeClr val="dk1"/>
                </a:solidFill>
                <a:latin typeface="IBM Plex Sans"/>
                <a:ea typeface="IBM Plex Sans"/>
                <a:cs typeface="IBM Plex Sans"/>
                <a:sym typeface="IBM Plex Sans"/>
              </a:rPr>
              <a:t>Intuition</a:t>
            </a:r>
            <a:r>
              <a:rPr lang="en-US" sz="2400">
                <a:solidFill>
                  <a:schemeClr val="dk1"/>
                </a:solidFill>
                <a:latin typeface="IBM Plex Sans"/>
                <a:ea typeface="IBM Plex Sans"/>
                <a:cs typeface="IBM Plex Sans"/>
                <a:sym typeface="IBM Plex Sans"/>
              </a:rPr>
              <a:t>: </a:t>
            </a:r>
            <a:r>
              <a:rPr i="1" lang="en-US" sz="2400">
                <a:solidFill>
                  <a:schemeClr val="dk1"/>
                </a:solidFill>
                <a:latin typeface="IBM Plex Sans"/>
                <a:ea typeface="IBM Plex Sans"/>
                <a:cs typeface="IBM Plex Sans"/>
                <a:sym typeface="IBM Plex Sans"/>
              </a:rPr>
              <a:t>M</a:t>
            </a:r>
            <a:r>
              <a:rPr baseline="-25000" i="1" lang="en-US" sz="2400">
                <a:solidFill>
                  <a:schemeClr val="dk1"/>
                </a:solidFill>
                <a:latin typeface="IBM Plex Sans"/>
                <a:ea typeface="IBM Plex Sans"/>
                <a:cs typeface="IBM Plex Sans"/>
                <a:sym typeface="IBM Plex Sans"/>
              </a:rPr>
              <a:t>c</a:t>
            </a:r>
            <a:r>
              <a:rPr lang="en-US" sz="2400">
                <a:solidFill>
                  <a:schemeClr val="dk1"/>
                </a:solidFill>
                <a:latin typeface="IBM Plex Sans"/>
                <a:ea typeface="IBM Plex Sans"/>
                <a:cs typeface="IBM Plex Sans"/>
                <a:sym typeface="IBM Plex Sans"/>
              </a:rPr>
              <a:t> represents </a:t>
            </a:r>
            <a:r>
              <a:rPr lang="en-US" sz="2400" u="sng">
                <a:solidFill>
                  <a:schemeClr val="dk1"/>
                </a:solidFill>
                <a:latin typeface="IBM Plex Sans"/>
                <a:ea typeface="IBM Plex Sans"/>
                <a:cs typeface="IBM Plex Sans"/>
                <a:sym typeface="IBM Plex Sans"/>
              </a:rPr>
              <a:t>how much difference</a:t>
            </a:r>
            <a:r>
              <a:rPr lang="en-US" sz="2400">
                <a:solidFill>
                  <a:schemeClr val="dk1"/>
                </a:solidFill>
                <a:latin typeface="IBM Plex Sans"/>
                <a:ea typeface="IBM Plex Sans"/>
                <a:cs typeface="IBM Plex Sans"/>
                <a:sym typeface="IBM Plex Sans"/>
              </a:rPr>
              <a:t> a </a:t>
            </a:r>
            <a:r>
              <a:rPr lang="en-US" sz="2400" u="sng">
                <a:solidFill>
                  <a:schemeClr val="dk1"/>
                </a:solidFill>
                <a:latin typeface="IBM Plex Sans"/>
                <a:ea typeface="IBM Plex Sans"/>
                <a:cs typeface="IBM Plex Sans"/>
                <a:sym typeface="IBM Plex Sans"/>
              </a:rPr>
              <a:t>tiny change</a:t>
            </a:r>
            <a:r>
              <a:rPr lang="en-US" sz="2400">
                <a:solidFill>
                  <a:schemeClr val="dk1"/>
                </a:solidFill>
                <a:latin typeface="IBM Plex Sans"/>
                <a:ea typeface="IBM Plex Sans"/>
                <a:cs typeface="IBM Plex Sans"/>
                <a:sym typeface="IBM Plex Sans"/>
              </a:rPr>
              <a:t> in each pixel of </a:t>
            </a:r>
            <a:r>
              <a:rPr i="1" lang="en-US" sz="2400">
                <a:solidFill>
                  <a:schemeClr val="dk1"/>
                </a:solidFill>
                <a:latin typeface="IBM Plex Sans"/>
                <a:ea typeface="IBM Plex Sans"/>
                <a:cs typeface="IBM Plex Sans"/>
                <a:sym typeface="IBM Plex Sans"/>
              </a:rPr>
              <a:t>x</a:t>
            </a:r>
            <a:r>
              <a:rPr lang="en-US" sz="2400">
                <a:solidFill>
                  <a:schemeClr val="dk1"/>
                </a:solidFill>
                <a:latin typeface="IBM Plex Sans"/>
                <a:ea typeface="IBM Plex Sans"/>
                <a:cs typeface="IBM Plex Sans"/>
                <a:sym typeface="IBM Plex Sans"/>
              </a:rPr>
              <a:t> would make to the classification score for class </a:t>
            </a:r>
            <a:r>
              <a:rPr i="1" lang="en-US" sz="2400">
                <a:solidFill>
                  <a:schemeClr val="dk1"/>
                </a:solidFill>
                <a:latin typeface="IBM Plex Sans"/>
                <a:ea typeface="IBM Plex Sans"/>
                <a:cs typeface="IBM Plex Sans"/>
                <a:sym typeface="IBM Plex Sans"/>
              </a:rPr>
              <a:t>c</a:t>
            </a:r>
            <a:endParaRPr sz="2400">
              <a:solidFill>
                <a:schemeClr val="dk1"/>
              </a:solidFill>
              <a:latin typeface="IBM Plex Sans"/>
              <a:ea typeface="IBM Plex Sans"/>
              <a:cs typeface="IBM Plex Sans"/>
              <a:sym typeface="IBM Ple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Related Work: Perturbation Methods</a:t>
            </a:r>
            <a:endParaRPr b="1" i="0" sz="3600" u="none" cap="none" strike="noStrike">
              <a:solidFill>
                <a:srgbClr val="E86753"/>
              </a:solidFill>
              <a:latin typeface="IBM Plex Sans"/>
              <a:ea typeface="IBM Plex Sans"/>
              <a:cs typeface="IBM Plex Sans"/>
              <a:sym typeface="IBM Plex Sans"/>
            </a:endParaRPr>
          </a:p>
        </p:txBody>
      </p:sp>
      <p:sp>
        <p:nvSpPr>
          <p:cNvPr id="120" name="Google Shape;120;p16"/>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21" name="Google Shape;121;p16"/>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2" name="Google Shape;122;p16"/>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3" name="Google Shape;123;p16"/>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4" name="Google Shape;124;p16"/>
          <p:cNvSpPr txBox="1"/>
          <p:nvPr/>
        </p:nvSpPr>
        <p:spPr>
          <a:xfrm>
            <a:off x="491066" y="1667559"/>
            <a:ext cx="11108400" cy="4716300"/>
          </a:xfrm>
          <a:prstGeom prst="rect">
            <a:avLst/>
          </a:prstGeom>
          <a:noFill/>
          <a:ln>
            <a:noFill/>
          </a:ln>
        </p:spPr>
        <p:txBody>
          <a:bodyPr anchorCtr="0" anchor="t" bIns="45700" lIns="91400" spcFirstLastPara="1" rIns="91400" wrap="square" tIns="45700">
            <a:noAutofit/>
          </a:bodyPr>
          <a:lstStyle/>
          <a:p>
            <a:pPr indent="-455612" lvl="0" marL="455612" marR="0" rtl="0" algn="l">
              <a:lnSpc>
                <a:spcPct val="100000"/>
              </a:lnSpc>
              <a:spcBef>
                <a:spcPts val="0"/>
              </a:spcBef>
              <a:spcAft>
                <a:spcPts val="0"/>
              </a:spcAft>
              <a:buClr>
                <a:srgbClr val="E86753"/>
              </a:buClr>
              <a:buSzPts val="2400"/>
              <a:buFont typeface="IBM Plex Sans"/>
              <a:buChar char="▪"/>
            </a:pPr>
            <a:r>
              <a:rPr b="1" lang="en-US" sz="2400">
                <a:solidFill>
                  <a:schemeClr val="dk1"/>
                </a:solidFill>
                <a:latin typeface="IBM Plex Sans"/>
                <a:ea typeface="IBM Plex Sans"/>
                <a:cs typeface="IBM Plex Sans"/>
                <a:sym typeface="IBM Plex Sans"/>
              </a:rPr>
              <a:t>Key idea: </a:t>
            </a:r>
            <a:r>
              <a:rPr lang="en-US" sz="2400">
                <a:solidFill>
                  <a:schemeClr val="dk1"/>
                </a:solidFill>
                <a:latin typeface="IBM Plex Sans"/>
                <a:ea typeface="IBM Plex Sans"/>
                <a:cs typeface="IBM Plex Sans"/>
                <a:sym typeface="IBM Plex Sans"/>
              </a:rPr>
              <a:t>generate a perturbed dataset to fit an explainable model</a:t>
            </a:r>
            <a:endParaRPr sz="2400">
              <a:solidFill>
                <a:schemeClr val="dk1"/>
              </a:solidFill>
              <a:latin typeface="IBM Plex Sans"/>
              <a:ea typeface="IBM Plex Sans"/>
              <a:cs typeface="IBM Plex Sans"/>
              <a:sym typeface="IBM Plex Sans"/>
            </a:endParaRPr>
          </a:p>
          <a:p>
            <a:pPr indent="-381000" lvl="1" marL="914400" marR="0" rtl="0" algn="l">
              <a:lnSpc>
                <a:spcPct val="100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LIME</a:t>
            </a:r>
            <a:endParaRPr sz="2400">
              <a:solidFill>
                <a:schemeClr val="dk1"/>
              </a:solidFill>
              <a:latin typeface="IBM Plex Sans"/>
              <a:ea typeface="IBM Plex Sans"/>
              <a:cs typeface="IBM Plex Sans"/>
              <a:sym typeface="IBM Plex Sans"/>
            </a:endParaRPr>
          </a:p>
          <a:p>
            <a:pPr indent="-381000" lvl="1" marL="914400" rtl="0" algn="l">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K</a:t>
            </a:r>
            <a:r>
              <a:rPr lang="en-US" sz="2400">
                <a:solidFill>
                  <a:schemeClr val="dk1"/>
                </a:solidFill>
                <a:latin typeface="IBM Plex Sans"/>
                <a:ea typeface="IBM Plex Sans"/>
                <a:cs typeface="IBM Plex Sans"/>
                <a:sym typeface="IBM Plex Sans"/>
              </a:rPr>
              <a:t>ernelSHAP</a:t>
            </a:r>
            <a:endParaRPr sz="2400">
              <a:solidFill>
                <a:schemeClr val="dk1"/>
              </a:solidFill>
              <a:latin typeface="IBM Plex Sans"/>
              <a:ea typeface="IBM Plex Sans"/>
              <a:cs typeface="IBM Plex Sans"/>
              <a:sym typeface="IBM Plex Sans"/>
            </a:endParaRPr>
          </a:p>
          <a:p>
            <a:pPr indent="0" lvl="0" marL="0" marR="0" rtl="0" algn="l">
              <a:lnSpc>
                <a:spcPct val="100000"/>
              </a:lnSpc>
              <a:spcBef>
                <a:spcPts val="0"/>
              </a:spcBef>
              <a:spcAft>
                <a:spcPts val="0"/>
              </a:spcAft>
              <a:buNone/>
            </a:pPr>
            <a:r>
              <a:t/>
            </a:r>
            <a:endParaRPr sz="2400">
              <a:solidFill>
                <a:schemeClr val="dk1"/>
              </a:solidFill>
              <a:latin typeface="IBM Plex Sans"/>
              <a:ea typeface="IBM Plex Sans"/>
              <a:cs typeface="IBM Plex Sans"/>
              <a:sym typeface="IBM Plex Sans"/>
            </a:endParaRPr>
          </a:p>
        </p:txBody>
      </p:sp>
      <p:pic>
        <p:nvPicPr>
          <p:cNvPr id="125" name="Google Shape;125;p16"/>
          <p:cNvPicPr preferRelativeResize="0"/>
          <p:nvPr/>
        </p:nvPicPr>
        <p:blipFill rotWithShape="1">
          <a:blip r:embed="rId3">
            <a:alphaModFix/>
          </a:blip>
          <a:srcRect b="0" l="-3800" r="3799" t="0"/>
          <a:stretch/>
        </p:blipFill>
        <p:spPr>
          <a:xfrm>
            <a:off x="3351100" y="2185300"/>
            <a:ext cx="7136400" cy="43611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7"/>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Related Work</a:t>
            </a:r>
            <a:r>
              <a:rPr b="1" lang="en-US" sz="3600">
                <a:solidFill>
                  <a:srgbClr val="E86753"/>
                </a:solidFill>
                <a:latin typeface="IBM Plex Sans"/>
                <a:ea typeface="IBM Plex Sans"/>
                <a:cs typeface="IBM Plex Sans"/>
                <a:sym typeface="IBM Plex Sans"/>
              </a:rPr>
              <a:t>: Backpropagation</a:t>
            </a:r>
            <a:endParaRPr b="1" i="0" sz="3600" u="none" cap="none" strike="noStrike">
              <a:solidFill>
                <a:srgbClr val="E86753"/>
              </a:solidFill>
              <a:latin typeface="IBM Plex Sans"/>
              <a:ea typeface="IBM Plex Sans"/>
              <a:cs typeface="IBM Plex Sans"/>
              <a:sym typeface="IBM Plex Sans"/>
            </a:endParaRPr>
          </a:p>
        </p:txBody>
      </p:sp>
      <p:sp>
        <p:nvSpPr>
          <p:cNvPr id="131" name="Google Shape;131;p17"/>
          <p:cNvSpPr txBox="1"/>
          <p:nvPr/>
        </p:nvSpPr>
        <p:spPr>
          <a:xfrm>
            <a:off x="4741175" y="2296875"/>
            <a:ext cx="6858300" cy="4086900"/>
          </a:xfrm>
          <a:prstGeom prst="rect">
            <a:avLst/>
          </a:prstGeom>
          <a:noFill/>
          <a:ln>
            <a:noFill/>
          </a:ln>
        </p:spPr>
        <p:txBody>
          <a:bodyPr anchorCtr="0" anchor="t" bIns="45700" lIns="91400" spcFirstLastPara="1" rIns="91400" wrap="square" tIns="45700">
            <a:noAutofit/>
          </a:bodyPr>
          <a:lstStyle/>
          <a:p>
            <a:pPr indent="-455612" lvl="0" marL="455612" marR="0" rtl="0" algn="l">
              <a:lnSpc>
                <a:spcPct val="115000"/>
              </a:lnSpc>
              <a:spcBef>
                <a:spcPts val="0"/>
              </a:spcBef>
              <a:spcAft>
                <a:spcPts val="0"/>
              </a:spcAft>
              <a:buClr>
                <a:srgbClr val="E86753"/>
              </a:buClr>
              <a:buSzPts val="2400"/>
              <a:buFont typeface="IBM Plex Sans"/>
              <a:buChar char="▪"/>
            </a:pPr>
            <a:r>
              <a:rPr b="1" lang="en-US" sz="2400">
                <a:solidFill>
                  <a:schemeClr val="dk1"/>
                </a:solidFill>
                <a:latin typeface="IBM Plex Sans"/>
                <a:ea typeface="IBM Plex Sans"/>
                <a:cs typeface="IBM Plex Sans"/>
                <a:sym typeface="IBM Plex Sans"/>
              </a:rPr>
              <a:t>Key idea: </a:t>
            </a:r>
            <a:r>
              <a:rPr lang="en-US" sz="2400">
                <a:solidFill>
                  <a:schemeClr val="dk1"/>
                </a:solidFill>
                <a:latin typeface="IBM Plex Sans"/>
                <a:ea typeface="IBM Plex Sans"/>
                <a:cs typeface="IBM Plex Sans"/>
                <a:sym typeface="IBM Plex Sans"/>
              </a:rPr>
              <a:t>backpropagate importance through the network</a:t>
            </a:r>
            <a:endParaRPr sz="2400">
              <a:solidFill>
                <a:schemeClr val="dk1"/>
              </a:solidFill>
              <a:latin typeface="IBM Plex Sans"/>
              <a:ea typeface="IBM Plex Sans"/>
              <a:cs typeface="IBM Plex Sans"/>
              <a:sym typeface="IBM Plex Sans"/>
            </a:endParaRPr>
          </a:p>
          <a:p>
            <a:pPr indent="-368300" lvl="1" marL="914400" marR="0" rtl="0" algn="l">
              <a:lnSpc>
                <a:spcPct val="115000"/>
              </a:lnSpc>
              <a:spcBef>
                <a:spcPts val="0"/>
              </a:spcBef>
              <a:spcAft>
                <a:spcPts val="0"/>
              </a:spcAft>
              <a:buClr>
                <a:srgbClr val="E86753"/>
              </a:buClr>
              <a:buSzPts val="2200"/>
              <a:buFont typeface="IBM Plex Sans"/>
              <a:buChar char="o"/>
            </a:pPr>
            <a:r>
              <a:rPr lang="en-US" sz="2200">
                <a:solidFill>
                  <a:schemeClr val="dk1"/>
                </a:solidFill>
                <a:latin typeface="IBM Plex Sans"/>
                <a:ea typeface="IBM Plex Sans"/>
                <a:cs typeface="IBM Plex Sans"/>
                <a:sym typeface="IBM Plex Sans"/>
              </a:rPr>
              <a:t>Vanilla gradients</a:t>
            </a:r>
            <a:endParaRPr sz="2200">
              <a:solidFill>
                <a:schemeClr val="dk1"/>
              </a:solidFill>
              <a:latin typeface="IBM Plex Sans"/>
              <a:ea typeface="IBM Plex Sans"/>
              <a:cs typeface="IBM Plex Sans"/>
              <a:sym typeface="IBM Plex Sans"/>
            </a:endParaRPr>
          </a:p>
          <a:p>
            <a:pPr indent="-368300" lvl="1" marL="914400" marR="0" rtl="0" algn="l">
              <a:lnSpc>
                <a:spcPct val="115000"/>
              </a:lnSpc>
              <a:spcBef>
                <a:spcPts val="0"/>
              </a:spcBef>
              <a:spcAft>
                <a:spcPts val="0"/>
              </a:spcAft>
              <a:buClr>
                <a:srgbClr val="E86753"/>
              </a:buClr>
              <a:buSzPts val="2200"/>
              <a:buFont typeface="IBM Plex Sans"/>
              <a:buChar char="o"/>
            </a:pPr>
            <a:r>
              <a:rPr lang="en-US" sz="2200">
                <a:solidFill>
                  <a:schemeClr val="dk1"/>
                </a:solidFill>
                <a:latin typeface="IBM Plex Sans"/>
                <a:ea typeface="IBM Plex Sans"/>
                <a:cs typeface="IBM Plex Sans"/>
                <a:sym typeface="IBM Plex Sans"/>
              </a:rPr>
              <a:t>Layerwise relevance propagation (Bach et al.)</a:t>
            </a:r>
            <a:endParaRPr sz="2200">
              <a:solidFill>
                <a:schemeClr val="dk1"/>
              </a:solidFill>
              <a:latin typeface="IBM Plex Sans"/>
              <a:ea typeface="IBM Plex Sans"/>
              <a:cs typeface="IBM Plex Sans"/>
              <a:sym typeface="IBM Plex Sans"/>
            </a:endParaRPr>
          </a:p>
          <a:p>
            <a:pPr indent="-368300" lvl="1" marL="914400" marR="0" rtl="0" algn="l">
              <a:lnSpc>
                <a:spcPct val="115000"/>
              </a:lnSpc>
              <a:spcBef>
                <a:spcPts val="0"/>
              </a:spcBef>
              <a:spcAft>
                <a:spcPts val="0"/>
              </a:spcAft>
              <a:buClr>
                <a:srgbClr val="E86753"/>
              </a:buClr>
              <a:buSzPts val="2200"/>
              <a:buFont typeface="IBM Plex Sans"/>
              <a:buChar char="o"/>
            </a:pPr>
            <a:r>
              <a:rPr lang="en-US" sz="2200">
                <a:solidFill>
                  <a:schemeClr val="dk1"/>
                </a:solidFill>
                <a:latin typeface="IBM Plex Sans"/>
                <a:ea typeface="IBM Plex Sans"/>
                <a:cs typeface="IBM Plex Sans"/>
                <a:sym typeface="IBM Plex Sans"/>
              </a:rPr>
              <a:t>Integrated gradients (Sundararajan et al.)</a:t>
            </a:r>
            <a:endParaRPr sz="2200">
              <a:solidFill>
                <a:schemeClr val="dk1"/>
              </a:solidFill>
              <a:latin typeface="IBM Plex Sans"/>
              <a:ea typeface="IBM Plex Sans"/>
              <a:cs typeface="IBM Plex Sans"/>
              <a:sym typeface="IBM Plex Sans"/>
            </a:endParaRPr>
          </a:p>
          <a:p>
            <a:pPr indent="-368300" lvl="1" marL="914400" marR="0" rtl="0" algn="l">
              <a:lnSpc>
                <a:spcPct val="115000"/>
              </a:lnSpc>
              <a:spcBef>
                <a:spcPts val="0"/>
              </a:spcBef>
              <a:spcAft>
                <a:spcPts val="0"/>
              </a:spcAft>
              <a:buClr>
                <a:srgbClr val="E86753"/>
              </a:buClr>
              <a:buSzPts val="2200"/>
              <a:buFont typeface="IBM Plex Sans"/>
              <a:buChar char="o"/>
            </a:pPr>
            <a:r>
              <a:rPr lang="en-US" sz="2200">
                <a:solidFill>
                  <a:schemeClr val="dk1"/>
                </a:solidFill>
                <a:latin typeface="IBM Plex Sans"/>
                <a:ea typeface="IBM Plex Sans"/>
                <a:cs typeface="IBM Plex Sans"/>
                <a:sym typeface="IBM Plex Sans"/>
              </a:rPr>
              <a:t>DeepLIFT (Shrikumar et al.)</a:t>
            </a:r>
            <a:endParaRPr sz="2200">
              <a:solidFill>
                <a:schemeClr val="dk1"/>
              </a:solidFill>
              <a:latin typeface="IBM Plex Sans"/>
              <a:ea typeface="IBM Plex Sans"/>
              <a:cs typeface="IBM Plex Sans"/>
              <a:sym typeface="IBM Plex Sans"/>
            </a:endParaRPr>
          </a:p>
          <a:p>
            <a:pPr indent="-368300" lvl="1" marL="914400" marR="0" rtl="0" algn="l">
              <a:lnSpc>
                <a:spcPct val="115000"/>
              </a:lnSpc>
              <a:spcBef>
                <a:spcPts val="0"/>
              </a:spcBef>
              <a:spcAft>
                <a:spcPts val="0"/>
              </a:spcAft>
              <a:buClr>
                <a:srgbClr val="E86753"/>
              </a:buClr>
              <a:buSzPts val="2200"/>
              <a:buFont typeface="IBM Plex Sans"/>
              <a:buChar char="o"/>
            </a:pPr>
            <a:r>
              <a:rPr lang="en-US" sz="2200">
                <a:solidFill>
                  <a:schemeClr val="dk1"/>
                </a:solidFill>
                <a:latin typeface="IBM Plex Sans"/>
                <a:ea typeface="IBM Plex Sans"/>
                <a:cs typeface="IBM Plex Sans"/>
                <a:sym typeface="IBM Plex Sans"/>
              </a:rPr>
              <a:t>Deconvolution (Zeiler &amp; Fergus, 2014)</a:t>
            </a:r>
            <a:endParaRPr sz="2200">
              <a:solidFill>
                <a:schemeClr val="dk1"/>
              </a:solidFill>
              <a:latin typeface="IBM Plex Sans"/>
              <a:ea typeface="IBM Plex Sans"/>
              <a:cs typeface="IBM Plex Sans"/>
              <a:sym typeface="IBM Plex Sans"/>
            </a:endParaRPr>
          </a:p>
          <a:p>
            <a:pPr indent="-368300" lvl="1" marL="914400" marR="0" rtl="0" algn="l">
              <a:lnSpc>
                <a:spcPct val="115000"/>
              </a:lnSpc>
              <a:spcBef>
                <a:spcPts val="0"/>
              </a:spcBef>
              <a:spcAft>
                <a:spcPts val="0"/>
              </a:spcAft>
              <a:buClr>
                <a:srgbClr val="E86753"/>
              </a:buClr>
              <a:buSzPts val="2200"/>
              <a:buFont typeface="IBM Plex Sans"/>
              <a:buChar char="o"/>
            </a:pPr>
            <a:r>
              <a:rPr lang="en-US" sz="2200">
                <a:solidFill>
                  <a:schemeClr val="dk1"/>
                </a:solidFill>
                <a:latin typeface="IBM Plex Sans"/>
                <a:ea typeface="IBM Plex Sans"/>
                <a:cs typeface="IBM Plex Sans"/>
                <a:sym typeface="IBM Plex Sans"/>
              </a:rPr>
              <a:t>Guided Backpropagation (Springenberg et al, 2014)</a:t>
            </a:r>
            <a:endParaRPr sz="2200">
              <a:solidFill>
                <a:schemeClr val="dk1"/>
              </a:solidFill>
              <a:latin typeface="IBM Plex Sans"/>
              <a:ea typeface="IBM Plex Sans"/>
              <a:cs typeface="IBM Plex Sans"/>
              <a:sym typeface="IBM Plex Sans"/>
            </a:endParaRPr>
          </a:p>
        </p:txBody>
      </p:sp>
      <p:sp>
        <p:nvSpPr>
          <p:cNvPr id="132" name="Google Shape;132;p17"/>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33" name="Google Shape;133;p17"/>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7"/>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7"/>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36" name="Google Shape;136;p17"/>
          <p:cNvCxnSpPr/>
          <p:nvPr/>
        </p:nvCxnSpPr>
        <p:spPr>
          <a:xfrm flipH="1" rot="10800000">
            <a:off x="1148429" y="2543426"/>
            <a:ext cx="1110300" cy="321000"/>
          </a:xfrm>
          <a:prstGeom prst="straightConnector1">
            <a:avLst/>
          </a:prstGeom>
          <a:noFill/>
          <a:ln cap="flat" cmpd="sng" w="9525">
            <a:solidFill>
              <a:srgbClr val="4A7DBA"/>
            </a:solidFill>
            <a:prstDash val="solid"/>
            <a:round/>
            <a:headEnd len="sm" w="sm" type="none"/>
            <a:tailEnd len="med" w="med" type="triangle"/>
          </a:ln>
        </p:spPr>
      </p:cxnSp>
      <p:cxnSp>
        <p:nvCxnSpPr>
          <p:cNvPr id="137" name="Google Shape;137;p17"/>
          <p:cNvCxnSpPr/>
          <p:nvPr/>
        </p:nvCxnSpPr>
        <p:spPr>
          <a:xfrm flipH="1" rot="10800000">
            <a:off x="1641071" y="2543426"/>
            <a:ext cx="617700" cy="321000"/>
          </a:xfrm>
          <a:prstGeom prst="straightConnector1">
            <a:avLst/>
          </a:prstGeom>
          <a:noFill/>
          <a:ln cap="flat" cmpd="sng" w="9525">
            <a:solidFill>
              <a:srgbClr val="4A7DBA"/>
            </a:solidFill>
            <a:prstDash val="solid"/>
            <a:round/>
            <a:headEnd len="sm" w="sm" type="none"/>
            <a:tailEnd len="med" w="med" type="triangle"/>
          </a:ln>
        </p:spPr>
      </p:cxnSp>
      <p:cxnSp>
        <p:nvCxnSpPr>
          <p:cNvPr id="138" name="Google Shape;138;p17"/>
          <p:cNvCxnSpPr/>
          <p:nvPr/>
        </p:nvCxnSpPr>
        <p:spPr>
          <a:xfrm flipH="1" rot="10800000">
            <a:off x="2133713" y="2543426"/>
            <a:ext cx="124800" cy="321000"/>
          </a:xfrm>
          <a:prstGeom prst="straightConnector1">
            <a:avLst/>
          </a:prstGeom>
          <a:noFill/>
          <a:ln cap="flat" cmpd="sng" w="9525">
            <a:solidFill>
              <a:srgbClr val="4A7DBA"/>
            </a:solidFill>
            <a:prstDash val="solid"/>
            <a:round/>
            <a:headEnd len="sm" w="sm" type="none"/>
            <a:tailEnd len="med" w="med" type="triangle"/>
          </a:ln>
        </p:spPr>
      </p:cxnSp>
      <p:cxnSp>
        <p:nvCxnSpPr>
          <p:cNvPr id="139" name="Google Shape;139;p17"/>
          <p:cNvCxnSpPr/>
          <p:nvPr/>
        </p:nvCxnSpPr>
        <p:spPr>
          <a:xfrm rot="10800000">
            <a:off x="2258685" y="2543426"/>
            <a:ext cx="340200" cy="321000"/>
          </a:xfrm>
          <a:prstGeom prst="straightConnector1">
            <a:avLst/>
          </a:prstGeom>
          <a:noFill/>
          <a:ln cap="flat" cmpd="sng" w="9525">
            <a:solidFill>
              <a:srgbClr val="4A7DBA"/>
            </a:solidFill>
            <a:prstDash val="solid"/>
            <a:round/>
            <a:headEnd len="sm" w="sm" type="none"/>
            <a:tailEnd len="med" w="med" type="triangle"/>
          </a:ln>
        </p:spPr>
      </p:cxnSp>
      <p:cxnSp>
        <p:nvCxnSpPr>
          <p:cNvPr id="140" name="Google Shape;140;p17"/>
          <p:cNvCxnSpPr/>
          <p:nvPr/>
        </p:nvCxnSpPr>
        <p:spPr>
          <a:xfrm rot="10800000">
            <a:off x="2258661" y="2543426"/>
            <a:ext cx="1265700" cy="321000"/>
          </a:xfrm>
          <a:prstGeom prst="straightConnector1">
            <a:avLst/>
          </a:prstGeom>
          <a:noFill/>
          <a:ln cap="flat" cmpd="sng" w="9525">
            <a:solidFill>
              <a:srgbClr val="4A7DBA"/>
            </a:solidFill>
            <a:prstDash val="solid"/>
            <a:round/>
            <a:headEnd len="sm" w="sm" type="none"/>
            <a:tailEnd len="med" w="med" type="triangle"/>
          </a:ln>
        </p:spPr>
      </p:cxnSp>
      <p:sp>
        <p:nvSpPr>
          <p:cNvPr id="141" name="Google Shape;141;p17"/>
          <p:cNvSpPr txBox="1"/>
          <p:nvPr/>
        </p:nvSpPr>
        <p:spPr>
          <a:xfrm>
            <a:off x="2507581" y="2191974"/>
            <a:ext cx="11298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0000"/>
                </a:solidFill>
                <a:latin typeface="Calibri"/>
                <a:ea typeface="Calibri"/>
                <a:cs typeface="Calibri"/>
                <a:sym typeface="Calibri"/>
              </a:rPr>
              <a:t>Output</a:t>
            </a:r>
            <a:endParaRPr b="1" sz="2000">
              <a:solidFill>
                <a:srgbClr val="000000"/>
              </a:solidFill>
              <a:latin typeface="Calibri"/>
              <a:ea typeface="Calibri"/>
              <a:cs typeface="Calibri"/>
              <a:sym typeface="Calibri"/>
            </a:endParaRPr>
          </a:p>
        </p:txBody>
      </p:sp>
      <p:sp>
        <p:nvSpPr>
          <p:cNvPr id="142" name="Google Shape;142;p17"/>
          <p:cNvSpPr/>
          <p:nvPr/>
        </p:nvSpPr>
        <p:spPr>
          <a:xfrm>
            <a:off x="974586" y="3495999"/>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3" name="Google Shape;143;p17"/>
          <p:cNvSpPr/>
          <p:nvPr/>
        </p:nvSpPr>
        <p:spPr>
          <a:xfrm>
            <a:off x="1467228" y="3495999"/>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4" name="Google Shape;144;p17"/>
          <p:cNvSpPr/>
          <p:nvPr/>
        </p:nvSpPr>
        <p:spPr>
          <a:xfrm>
            <a:off x="2425045" y="3495999"/>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5" name="Google Shape;145;p17"/>
          <p:cNvSpPr/>
          <p:nvPr/>
        </p:nvSpPr>
        <p:spPr>
          <a:xfrm>
            <a:off x="1959870" y="3495999"/>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6" name="Google Shape;146;p17"/>
          <p:cNvSpPr/>
          <p:nvPr/>
        </p:nvSpPr>
        <p:spPr>
          <a:xfrm>
            <a:off x="3350521" y="3495999"/>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7" name="Google Shape;147;p17"/>
          <p:cNvSpPr txBox="1"/>
          <p:nvPr/>
        </p:nvSpPr>
        <p:spPr>
          <a:xfrm>
            <a:off x="2765287" y="3400304"/>
            <a:ext cx="5853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Calibri"/>
                <a:ea typeface="Calibri"/>
                <a:cs typeface="Calibri"/>
                <a:sym typeface="Calibri"/>
              </a:rPr>
              <a:t>…</a:t>
            </a:r>
            <a:endParaRPr b="1" sz="1800">
              <a:solidFill>
                <a:srgbClr val="000000"/>
              </a:solidFill>
              <a:latin typeface="Calibri"/>
              <a:ea typeface="Calibri"/>
              <a:cs typeface="Calibri"/>
              <a:sym typeface="Calibri"/>
            </a:endParaRPr>
          </a:p>
        </p:txBody>
      </p:sp>
      <p:sp>
        <p:nvSpPr>
          <p:cNvPr id="148" name="Google Shape;148;p17"/>
          <p:cNvSpPr/>
          <p:nvPr/>
        </p:nvSpPr>
        <p:spPr>
          <a:xfrm>
            <a:off x="989855" y="2873085"/>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9" name="Google Shape;149;p17"/>
          <p:cNvSpPr/>
          <p:nvPr/>
        </p:nvSpPr>
        <p:spPr>
          <a:xfrm>
            <a:off x="1482497" y="2873085"/>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0" name="Google Shape;150;p17"/>
          <p:cNvSpPr/>
          <p:nvPr/>
        </p:nvSpPr>
        <p:spPr>
          <a:xfrm>
            <a:off x="2440314" y="2873085"/>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1" name="Google Shape;151;p17"/>
          <p:cNvSpPr/>
          <p:nvPr/>
        </p:nvSpPr>
        <p:spPr>
          <a:xfrm>
            <a:off x="1975139" y="2873085"/>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2" name="Google Shape;152;p17"/>
          <p:cNvSpPr/>
          <p:nvPr/>
        </p:nvSpPr>
        <p:spPr>
          <a:xfrm>
            <a:off x="3365790" y="2873085"/>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3" name="Google Shape;153;p17"/>
          <p:cNvSpPr txBox="1"/>
          <p:nvPr/>
        </p:nvSpPr>
        <p:spPr>
          <a:xfrm>
            <a:off x="2780556" y="2777389"/>
            <a:ext cx="5853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Calibri"/>
                <a:ea typeface="Calibri"/>
                <a:cs typeface="Calibri"/>
                <a:sym typeface="Calibri"/>
              </a:rPr>
              <a:t>…</a:t>
            </a:r>
            <a:endParaRPr b="1" sz="1800">
              <a:solidFill>
                <a:srgbClr val="000000"/>
              </a:solidFill>
              <a:latin typeface="Calibri"/>
              <a:ea typeface="Calibri"/>
              <a:cs typeface="Calibri"/>
              <a:sym typeface="Calibri"/>
            </a:endParaRPr>
          </a:p>
        </p:txBody>
      </p:sp>
      <p:sp>
        <p:nvSpPr>
          <p:cNvPr id="154" name="Google Shape;154;p17"/>
          <p:cNvSpPr/>
          <p:nvPr/>
        </p:nvSpPr>
        <p:spPr>
          <a:xfrm>
            <a:off x="2100072" y="2296877"/>
            <a:ext cx="340200" cy="255300"/>
          </a:xfrm>
          <a:prstGeom prst="ellipse">
            <a:avLst/>
          </a:prstGeom>
          <a:solidFill>
            <a:srgbClr val="00B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5" name="Google Shape;155;p17"/>
          <p:cNvSpPr/>
          <p:nvPr/>
        </p:nvSpPr>
        <p:spPr>
          <a:xfrm>
            <a:off x="956865" y="4136607"/>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6" name="Google Shape;156;p17"/>
          <p:cNvSpPr/>
          <p:nvPr/>
        </p:nvSpPr>
        <p:spPr>
          <a:xfrm>
            <a:off x="1449507" y="4136607"/>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7" name="Google Shape;157;p17"/>
          <p:cNvSpPr/>
          <p:nvPr/>
        </p:nvSpPr>
        <p:spPr>
          <a:xfrm>
            <a:off x="2407324" y="4136607"/>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8" name="Google Shape;158;p17"/>
          <p:cNvSpPr/>
          <p:nvPr/>
        </p:nvSpPr>
        <p:spPr>
          <a:xfrm>
            <a:off x="1942149" y="4136607"/>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9" name="Google Shape;159;p17"/>
          <p:cNvSpPr/>
          <p:nvPr/>
        </p:nvSpPr>
        <p:spPr>
          <a:xfrm>
            <a:off x="3332800" y="4136607"/>
            <a:ext cx="340200" cy="2553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0" name="Google Shape;160;p17"/>
          <p:cNvSpPr txBox="1"/>
          <p:nvPr/>
        </p:nvSpPr>
        <p:spPr>
          <a:xfrm>
            <a:off x="2747566" y="4040911"/>
            <a:ext cx="5853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Calibri"/>
                <a:ea typeface="Calibri"/>
                <a:cs typeface="Calibri"/>
                <a:sym typeface="Calibri"/>
              </a:rPr>
              <a:t>…</a:t>
            </a:r>
            <a:endParaRPr b="1" sz="1800">
              <a:solidFill>
                <a:srgbClr val="000000"/>
              </a:solidFill>
              <a:latin typeface="Calibri"/>
              <a:ea typeface="Calibri"/>
              <a:cs typeface="Calibri"/>
              <a:sym typeface="Calibri"/>
            </a:endParaRPr>
          </a:p>
        </p:txBody>
      </p:sp>
      <p:sp>
        <p:nvSpPr>
          <p:cNvPr id="161" name="Google Shape;161;p17"/>
          <p:cNvSpPr/>
          <p:nvPr/>
        </p:nvSpPr>
        <p:spPr>
          <a:xfrm>
            <a:off x="951121" y="4752381"/>
            <a:ext cx="340200" cy="255300"/>
          </a:xfrm>
          <a:prstGeom prst="ellipse">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2" name="Google Shape;162;p17"/>
          <p:cNvSpPr/>
          <p:nvPr/>
        </p:nvSpPr>
        <p:spPr>
          <a:xfrm>
            <a:off x="1443763" y="4752381"/>
            <a:ext cx="340200" cy="255300"/>
          </a:xfrm>
          <a:prstGeom prst="ellipse">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3" name="Google Shape;163;p17"/>
          <p:cNvSpPr/>
          <p:nvPr/>
        </p:nvSpPr>
        <p:spPr>
          <a:xfrm>
            <a:off x="2401580" y="4752381"/>
            <a:ext cx="340200" cy="255300"/>
          </a:xfrm>
          <a:prstGeom prst="ellipse">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4" name="Google Shape;164;p17"/>
          <p:cNvSpPr/>
          <p:nvPr/>
        </p:nvSpPr>
        <p:spPr>
          <a:xfrm>
            <a:off x="1936405" y="4752381"/>
            <a:ext cx="340200" cy="255300"/>
          </a:xfrm>
          <a:prstGeom prst="ellipse">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5" name="Google Shape;165;p17"/>
          <p:cNvSpPr/>
          <p:nvPr/>
        </p:nvSpPr>
        <p:spPr>
          <a:xfrm>
            <a:off x="3327056" y="4752381"/>
            <a:ext cx="340200" cy="255300"/>
          </a:xfrm>
          <a:prstGeom prst="ellipse">
            <a:avLst/>
          </a:prstGeom>
          <a:solidFill>
            <a:srgbClr val="FFC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6" name="Google Shape;166;p17"/>
          <p:cNvSpPr txBox="1"/>
          <p:nvPr/>
        </p:nvSpPr>
        <p:spPr>
          <a:xfrm>
            <a:off x="2741822" y="4656685"/>
            <a:ext cx="5853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000000"/>
                </a:solidFill>
                <a:latin typeface="Calibri"/>
                <a:ea typeface="Calibri"/>
                <a:cs typeface="Calibri"/>
                <a:sym typeface="Calibri"/>
              </a:rPr>
              <a:t>…</a:t>
            </a:r>
            <a:endParaRPr b="1" sz="1800">
              <a:solidFill>
                <a:srgbClr val="000000"/>
              </a:solidFill>
              <a:latin typeface="Calibri"/>
              <a:ea typeface="Calibri"/>
              <a:cs typeface="Calibri"/>
              <a:sym typeface="Calibri"/>
            </a:endParaRPr>
          </a:p>
        </p:txBody>
      </p:sp>
      <p:sp>
        <p:nvSpPr>
          <p:cNvPr id="167" name="Google Shape;167;p17"/>
          <p:cNvSpPr txBox="1"/>
          <p:nvPr/>
        </p:nvSpPr>
        <p:spPr>
          <a:xfrm>
            <a:off x="1026405" y="5132693"/>
            <a:ext cx="2548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Yellow = inputs</a:t>
            </a:r>
            <a:endParaRPr/>
          </a:p>
        </p:txBody>
      </p:sp>
      <p:grpSp>
        <p:nvGrpSpPr>
          <p:cNvPr id="168" name="Google Shape;168;p17"/>
          <p:cNvGrpSpPr/>
          <p:nvPr/>
        </p:nvGrpSpPr>
        <p:grpSpPr>
          <a:xfrm>
            <a:off x="1082321" y="2572493"/>
            <a:ext cx="2453951" cy="320908"/>
            <a:chOff x="4542038" y="2276806"/>
            <a:chExt cx="2376018" cy="427877"/>
          </a:xfrm>
        </p:grpSpPr>
        <p:cxnSp>
          <p:nvCxnSpPr>
            <p:cNvPr id="169" name="Google Shape;169;p17"/>
            <p:cNvCxnSpPr/>
            <p:nvPr/>
          </p:nvCxnSpPr>
          <p:spPr>
            <a:xfrm flipH="1" rot="10800000">
              <a:off x="4542038" y="2276806"/>
              <a:ext cx="1110300" cy="427800"/>
            </a:xfrm>
            <a:prstGeom prst="straightConnector1">
              <a:avLst/>
            </a:prstGeom>
            <a:noFill/>
            <a:ln cap="flat" cmpd="sng" w="9525">
              <a:solidFill>
                <a:srgbClr val="4A7DBA"/>
              </a:solidFill>
              <a:prstDash val="solid"/>
              <a:round/>
              <a:headEnd len="sm" w="sm" type="none"/>
              <a:tailEnd len="med" w="med" type="triangle"/>
            </a:ln>
          </p:spPr>
        </p:cxnSp>
        <p:cxnSp>
          <p:nvCxnSpPr>
            <p:cNvPr id="170" name="Google Shape;170;p17"/>
            <p:cNvCxnSpPr/>
            <p:nvPr/>
          </p:nvCxnSpPr>
          <p:spPr>
            <a:xfrm flipH="1" rot="10800000">
              <a:off x="5034638" y="2276806"/>
              <a:ext cx="617700" cy="427800"/>
            </a:xfrm>
            <a:prstGeom prst="straightConnector1">
              <a:avLst/>
            </a:prstGeom>
            <a:noFill/>
            <a:ln cap="flat" cmpd="sng" w="9525">
              <a:solidFill>
                <a:srgbClr val="4A7DBA"/>
              </a:solidFill>
              <a:prstDash val="solid"/>
              <a:round/>
              <a:headEnd len="sm" w="sm" type="none"/>
              <a:tailEnd len="med" w="med" type="triangle"/>
            </a:ln>
          </p:spPr>
        </p:cxnSp>
        <p:cxnSp>
          <p:nvCxnSpPr>
            <p:cNvPr id="171" name="Google Shape;171;p17"/>
            <p:cNvCxnSpPr/>
            <p:nvPr/>
          </p:nvCxnSpPr>
          <p:spPr>
            <a:xfrm flipH="1" rot="10800000">
              <a:off x="5527538" y="2276806"/>
              <a:ext cx="124800" cy="427800"/>
            </a:xfrm>
            <a:prstGeom prst="straightConnector1">
              <a:avLst/>
            </a:prstGeom>
            <a:noFill/>
            <a:ln cap="flat" cmpd="sng" w="9525">
              <a:solidFill>
                <a:srgbClr val="4A7DBA"/>
              </a:solidFill>
              <a:prstDash val="solid"/>
              <a:round/>
              <a:headEnd len="sm" w="sm" type="none"/>
              <a:tailEnd len="med" w="med" type="triangle"/>
            </a:ln>
          </p:spPr>
        </p:cxnSp>
        <p:cxnSp>
          <p:nvCxnSpPr>
            <p:cNvPr id="172" name="Google Shape;172;p17"/>
            <p:cNvCxnSpPr/>
            <p:nvPr/>
          </p:nvCxnSpPr>
          <p:spPr>
            <a:xfrm rot="10800000">
              <a:off x="5652338" y="2276806"/>
              <a:ext cx="340200" cy="427800"/>
            </a:xfrm>
            <a:prstGeom prst="straightConnector1">
              <a:avLst/>
            </a:prstGeom>
            <a:noFill/>
            <a:ln cap="flat" cmpd="sng" w="9525">
              <a:solidFill>
                <a:srgbClr val="4A7DBA"/>
              </a:solidFill>
              <a:prstDash val="solid"/>
              <a:round/>
              <a:headEnd len="sm" w="sm" type="none"/>
              <a:tailEnd len="med" w="med" type="triangle"/>
            </a:ln>
          </p:spPr>
        </p:cxnSp>
        <p:cxnSp>
          <p:nvCxnSpPr>
            <p:cNvPr id="173" name="Google Shape;173;p17"/>
            <p:cNvCxnSpPr/>
            <p:nvPr/>
          </p:nvCxnSpPr>
          <p:spPr>
            <a:xfrm rot="10800000">
              <a:off x="5652338" y="2276806"/>
              <a:ext cx="1265700" cy="427800"/>
            </a:xfrm>
            <a:prstGeom prst="straightConnector1">
              <a:avLst/>
            </a:prstGeom>
            <a:noFill/>
            <a:ln cap="flat" cmpd="sng" w="9525">
              <a:solidFill>
                <a:srgbClr val="4A7DBA"/>
              </a:solidFill>
              <a:prstDash val="solid"/>
              <a:round/>
              <a:headEnd len="sm" w="sm" type="none"/>
              <a:tailEnd len="med" w="med" type="triangle"/>
            </a:ln>
          </p:spPr>
        </p:cxnSp>
        <p:cxnSp>
          <p:nvCxnSpPr>
            <p:cNvPr id="174" name="Google Shape;174;p17"/>
            <p:cNvCxnSpPr/>
            <p:nvPr/>
          </p:nvCxnSpPr>
          <p:spPr>
            <a:xfrm flipH="1">
              <a:off x="4542121" y="2276883"/>
              <a:ext cx="1110300" cy="427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175" name="Google Shape;175;p17"/>
            <p:cNvCxnSpPr/>
            <p:nvPr/>
          </p:nvCxnSpPr>
          <p:spPr>
            <a:xfrm flipH="1">
              <a:off x="5034763" y="2276883"/>
              <a:ext cx="617700" cy="427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176" name="Google Shape;176;p17"/>
            <p:cNvCxnSpPr/>
            <p:nvPr/>
          </p:nvCxnSpPr>
          <p:spPr>
            <a:xfrm flipH="1">
              <a:off x="5527405" y="2276883"/>
              <a:ext cx="124800" cy="427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177" name="Google Shape;177;p17"/>
            <p:cNvCxnSpPr/>
            <p:nvPr/>
          </p:nvCxnSpPr>
          <p:spPr>
            <a:xfrm>
              <a:off x="5652380" y="2276883"/>
              <a:ext cx="340200" cy="427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178" name="Google Shape;178;p17"/>
            <p:cNvCxnSpPr/>
            <p:nvPr/>
          </p:nvCxnSpPr>
          <p:spPr>
            <a:xfrm>
              <a:off x="5652356" y="2276883"/>
              <a:ext cx="1265700" cy="427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grpSp>
      <p:cxnSp>
        <p:nvCxnSpPr>
          <p:cNvPr id="179" name="Google Shape;179;p17"/>
          <p:cNvCxnSpPr/>
          <p:nvPr/>
        </p:nvCxnSpPr>
        <p:spPr>
          <a:xfrm flipH="1" rot="10800000">
            <a:off x="1144705" y="3110883"/>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180" name="Google Shape;180;p17"/>
          <p:cNvCxnSpPr/>
          <p:nvPr/>
        </p:nvCxnSpPr>
        <p:spPr>
          <a:xfrm flipH="1" rot="10800000">
            <a:off x="1144705" y="3110883"/>
            <a:ext cx="507900" cy="367800"/>
          </a:xfrm>
          <a:prstGeom prst="straightConnector1">
            <a:avLst/>
          </a:prstGeom>
          <a:noFill/>
          <a:ln cap="flat" cmpd="sng" w="9525">
            <a:solidFill>
              <a:srgbClr val="4A7DBA"/>
            </a:solidFill>
            <a:prstDash val="solid"/>
            <a:round/>
            <a:headEnd len="sm" w="sm" type="none"/>
            <a:tailEnd len="med" w="med" type="triangle"/>
          </a:ln>
        </p:spPr>
      </p:cxnSp>
      <p:cxnSp>
        <p:nvCxnSpPr>
          <p:cNvPr id="181" name="Google Shape;181;p17"/>
          <p:cNvCxnSpPr/>
          <p:nvPr/>
        </p:nvCxnSpPr>
        <p:spPr>
          <a:xfrm flipH="1" rot="10800000">
            <a:off x="1144705" y="3110883"/>
            <a:ext cx="1000500" cy="367800"/>
          </a:xfrm>
          <a:prstGeom prst="straightConnector1">
            <a:avLst/>
          </a:prstGeom>
          <a:noFill/>
          <a:ln cap="flat" cmpd="sng" w="9525">
            <a:solidFill>
              <a:srgbClr val="4A7DBA"/>
            </a:solidFill>
            <a:prstDash val="solid"/>
            <a:round/>
            <a:headEnd len="sm" w="sm" type="none"/>
            <a:tailEnd len="med" w="med" type="triangle"/>
          </a:ln>
        </p:spPr>
      </p:cxnSp>
      <p:cxnSp>
        <p:nvCxnSpPr>
          <p:cNvPr id="182" name="Google Shape;182;p17"/>
          <p:cNvCxnSpPr/>
          <p:nvPr/>
        </p:nvCxnSpPr>
        <p:spPr>
          <a:xfrm flipH="1" rot="10800000">
            <a:off x="1144702" y="3110883"/>
            <a:ext cx="1465800" cy="367800"/>
          </a:xfrm>
          <a:prstGeom prst="straightConnector1">
            <a:avLst/>
          </a:prstGeom>
          <a:noFill/>
          <a:ln cap="flat" cmpd="sng" w="9525">
            <a:solidFill>
              <a:srgbClr val="4A7DBA"/>
            </a:solidFill>
            <a:prstDash val="solid"/>
            <a:round/>
            <a:headEnd len="sm" w="sm" type="none"/>
            <a:tailEnd len="med" w="med" type="triangle"/>
          </a:ln>
        </p:spPr>
      </p:cxnSp>
      <p:cxnSp>
        <p:nvCxnSpPr>
          <p:cNvPr id="183" name="Google Shape;183;p17"/>
          <p:cNvCxnSpPr/>
          <p:nvPr/>
        </p:nvCxnSpPr>
        <p:spPr>
          <a:xfrm flipH="1" rot="10800000">
            <a:off x="1144702" y="3110883"/>
            <a:ext cx="2391300" cy="367800"/>
          </a:xfrm>
          <a:prstGeom prst="straightConnector1">
            <a:avLst/>
          </a:prstGeom>
          <a:noFill/>
          <a:ln cap="flat" cmpd="sng" w="9525">
            <a:solidFill>
              <a:srgbClr val="4A7DBA"/>
            </a:solidFill>
            <a:prstDash val="solid"/>
            <a:round/>
            <a:headEnd len="sm" w="sm" type="none"/>
            <a:tailEnd len="med" w="med" type="triangle"/>
          </a:ln>
        </p:spPr>
      </p:cxnSp>
      <p:cxnSp>
        <p:nvCxnSpPr>
          <p:cNvPr id="184" name="Google Shape;184;p17"/>
          <p:cNvCxnSpPr/>
          <p:nvPr/>
        </p:nvCxnSpPr>
        <p:spPr>
          <a:xfrm flipH="1" rot="10800000">
            <a:off x="3520640" y="3110883"/>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185" name="Google Shape;185;p17"/>
          <p:cNvCxnSpPr/>
          <p:nvPr/>
        </p:nvCxnSpPr>
        <p:spPr>
          <a:xfrm rot="10800000">
            <a:off x="2610440" y="3110883"/>
            <a:ext cx="910200" cy="367800"/>
          </a:xfrm>
          <a:prstGeom prst="straightConnector1">
            <a:avLst/>
          </a:prstGeom>
          <a:noFill/>
          <a:ln cap="flat" cmpd="sng" w="9525">
            <a:solidFill>
              <a:srgbClr val="4A7DBA"/>
            </a:solidFill>
            <a:prstDash val="solid"/>
            <a:round/>
            <a:headEnd len="sm" w="sm" type="none"/>
            <a:tailEnd len="med" w="med" type="triangle"/>
          </a:ln>
        </p:spPr>
      </p:cxnSp>
      <p:cxnSp>
        <p:nvCxnSpPr>
          <p:cNvPr id="186" name="Google Shape;186;p17"/>
          <p:cNvCxnSpPr/>
          <p:nvPr/>
        </p:nvCxnSpPr>
        <p:spPr>
          <a:xfrm rot="10800000">
            <a:off x="2145137" y="3110883"/>
            <a:ext cx="1375500" cy="367800"/>
          </a:xfrm>
          <a:prstGeom prst="straightConnector1">
            <a:avLst/>
          </a:prstGeom>
          <a:noFill/>
          <a:ln cap="flat" cmpd="sng" w="9525">
            <a:solidFill>
              <a:srgbClr val="4A7DBA"/>
            </a:solidFill>
            <a:prstDash val="solid"/>
            <a:round/>
            <a:headEnd len="sm" w="sm" type="none"/>
            <a:tailEnd len="med" w="med" type="triangle"/>
          </a:ln>
        </p:spPr>
      </p:cxnSp>
      <p:cxnSp>
        <p:nvCxnSpPr>
          <p:cNvPr id="187" name="Google Shape;187;p17"/>
          <p:cNvCxnSpPr/>
          <p:nvPr/>
        </p:nvCxnSpPr>
        <p:spPr>
          <a:xfrm rot="10800000">
            <a:off x="1652537" y="3110883"/>
            <a:ext cx="1868100" cy="367800"/>
          </a:xfrm>
          <a:prstGeom prst="straightConnector1">
            <a:avLst/>
          </a:prstGeom>
          <a:noFill/>
          <a:ln cap="flat" cmpd="sng" w="9525">
            <a:solidFill>
              <a:srgbClr val="4A7DBA"/>
            </a:solidFill>
            <a:prstDash val="solid"/>
            <a:round/>
            <a:headEnd len="sm" w="sm" type="none"/>
            <a:tailEnd len="med" w="med" type="triangle"/>
          </a:ln>
        </p:spPr>
      </p:cxnSp>
      <p:cxnSp>
        <p:nvCxnSpPr>
          <p:cNvPr id="188" name="Google Shape;188;p17"/>
          <p:cNvCxnSpPr/>
          <p:nvPr/>
        </p:nvCxnSpPr>
        <p:spPr>
          <a:xfrm rot="10800000">
            <a:off x="1159937" y="3110883"/>
            <a:ext cx="2360700" cy="367800"/>
          </a:xfrm>
          <a:prstGeom prst="straightConnector1">
            <a:avLst/>
          </a:prstGeom>
          <a:noFill/>
          <a:ln cap="flat" cmpd="sng" w="9525">
            <a:solidFill>
              <a:srgbClr val="4A7DBA"/>
            </a:solidFill>
            <a:prstDash val="solid"/>
            <a:round/>
            <a:headEnd len="sm" w="sm" type="none"/>
            <a:tailEnd len="med" w="med" type="triangle"/>
          </a:ln>
        </p:spPr>
      </p:cxnSp>
      <p:cxnSp>
        <p:nvCxnSpPr>
          <p:cNvPr id="189" name="Google Shape;189;p17"/>
          <p:cNvCxnSpPr/>
          <p:nvPr/>
        </p:nvCxnSpPr>
        <p:spPr>
          <a:xfrm flipH="1" rot="10800000">
            <a:off x="2595164" y="3110883"/>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190" name="Google Shape;190;p17"/>
          <p:cNvCxnSpPr/>
          <p:nvPr/>
        </p:nvCxnSpPr>
        <p:spPr>
          <a:xfrm flipH="1" rot="10800000">
            <a:off x="2595164" y="3110883"/>
            <a:ext cx="940800" cy="367800"/>
          </a:xfrm>
          <a:prstGeom prst="straightConnector1">
            <a:avLst/>
          </a:prstGeom>
          <a:noFill/>
          <a:ln cap="flat" cmpd="sng" w="9525">
            <a:solidFill>
              <a:srgbClr val="4A7DBA"/>
            </a:solidFill>
            <a:prstDash val="solid"/>
            <a:round/>
            <a:headEnd len="sm" w="sm" type="none"/>
            <a:tailEnd len="med" w="med" type="triangle"/>
          </a:ln>
        </p:spPr>
      </p:cxnSp>
      <p:cxnSp>
        <p:nvCxnSpPr>
          <p:cNvPr id="191" name="Google Shape;191;p17"/>
          <p:cNvCxnSpPr/>
          <p:nvPr/>
        </p:nvCxnSpPr>
        <p:spPr>
          <a:xfrm rot="10800000">
            <a:off x="2145161" y="3110883"/>
            <a:ext cx="450000" cy="367800"/>
          </a:xfrm>
          <a:prstGeom prst="straightConnector1">
            <a:avLst/>
          </a:prstGeom>
          <a:noFill/>
          <a:ln cap="flat" cmpd="sng" w="9525">
            <a:solidFill>
              <a:srgbClr val="4A7DBA"/>
            </a:solidFill>
            <a:prstDash val="solid"/>
            <a:round/>
            <a:headEnd len="sm" w="sm" type="none"/>
            <a:tailEnd len="med" w="med" type="triangle"/>
          </a:ln>
        </p:spPr>
      </p:cxnSp>
      <p:cxnSp>
        <p:nvCxnSpPr>
          <p:cNvPr id="192" name="Google Shape;192;p17"/>
          <p:cNvCxnSpPr/>
          <p:nvPr/>
        </p:nvCxnSpPr>
        <p:spPr>
          <a:xfrm rot="10800000">
            <a:off x="1652561" y="3110883"/>
            <a:ext cx="942600" cy="367800"/>
          </a:xfrm>
          <a:prstGeom prst="straightConnector1">
            <a:avLst/>
          </a:prstGeom>
          <a:noFill/>
          <a:ln cap="flat" cmpd="sng" w="9525">
            <a:solidFill>
              <a:srgbClr val="4A7DBA"/>
            </a:solidFill>
            <a:prstDash val="solid"/>
            <a:round/>
            <a:headEnd len="sm" w="sm" type="none"/>
            <a:tailEnd len="med" w="med" type="triangle"/>
          </a:ln>
        </p:spPr>
      </p:cxnSp>
      <p:cxnSp>
        <p:nvCxnSpPr>
          <p:cNvPr id="193" name="Google Shape;193;p17"/>
          <p:cNvCxnSpPr/>
          <p:nvPr/>
        </p:nvCxnSpPr>
        <p:spPr>
          <a:xfrm rot="10800000">
            <a:off x="1159961" y="3110883"/>
            <a:ext cx="1435200" cy="367800"/>
          </a:xfrm>
          <a:prstGeom prst="straightConnector1">
            <a:avLst/>
          </a:prstGeom>
          <a:noFill/>
          <a:ln cap="flat" cmpd="sng" w="9525">
            <a:solidFill>
              <a:srgbClr val="4A7DBA"/>
            </a:solidFill>
            <a:prstDash val="solid"/>
            <a:round/>
            <a:headEnd len="sm" w="sm" type="none"/>
            <a:tailEnd len="med" w="med" type="triangle"/>
          </a:ln>
        </p:spPr>
      </p:cxnSp>
      <p:cxnSp>
        <p:nvCxnSpPr>
          <p:cNvPr id="194" name="Google Shape;194;p17"/>
          <p:cNvCxnSpPr/>
          <p:nvPr/>
        </p:nvCxnSpPr>
        <p:spPr>
          <a:xfrm rot="10800000">
            <a:off x="1160089" y="3110883"/>
            <a:ext cx="969900" cy="367800"/>
          </a:xfrm>
          <a:prstGeom prst="straightConnector1">
            <a:avLst/>
          </a:prstGeom>
          <a:noFill/>
          <a:ln cap="flat" cmpd="sng" w="9525">
            <a:solidFill>
              <a:srgbClr val="4A7DBA"/>
            </a:solidFill>
            <a:prstDash val="solid"/>
            <a:round/>
            <a:headEnd len="sm" w="sm" type="none"/>
            <a:tailEnd len="med" w="med" type="triangle"/>
          </a:ln>
        </p:spPr>
      </p:cxnSp>
      <p:cxnSp>
        <p:nvCxnSpPr>
          <p:cNvPr id="195" name="Google Shape;195;p17"/>
          <p:cNvCxnSpPr/>
          <p:nvPr/>
        </p:nvCxnSpPr>
        <p:spPr>
          <a:xfrm rot="10800000">
            <a:off x="1652689" y="3110883"/>
            <a:ext cx="477300" cy="367800"/>
          </a:xfrm>
          <a:prstGeom prst="straightConnector1">
            <a:avLst/>
          </a:prstGeom>
          <a:noFill/>
          <a:ln cap="flat" cmpd="sng" w="9525">
            <a:solidFill>
              <a:srgbClr val="4A7DBA"/>
            </a:solidFill>
            <a:prstDash val="solid"/>
            <a:round/>
            <a:headEnd len="sm" w="sm" type="none"/>
            <a:tailEnd len="med" w="med" type="triangle"/>
          </a:ln>
        </p:spPr>
      </p:cxnSp>
      <p:cxnSp>
        <p:nvCxnSpPr>
          <p:cNvPr id="196" name="Google Shape;196;p17"/>
          <p:cNvCxnSpPr/>
          <p:nvPr/>
        </p:nvCxnSpPr>
        <p:spPr>
          <a:xfrm flipH="1" rot="10800000">
            <a:off x="2129989" y="3110883"/>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197" name="Google Shape;197;p17"/>
          <p:cNvCxnSpPr/>
          <p:nvPr/>
        </p:nvCxnSpPr>
        <p:spPr>
          <a:xfrm flipH="1" rot="10800000">
            <a:off x="2129986" y="3110883"/>
            <a:ext cx="480300" cy="367800"/>
          </a:xfrm>
          <a:prstGeom prst="straightConnector1">
            <a:avLst/>
          </a:prstGeom>
          <a:noFill/>
          <a:ln cap="flat" cmpd="sng" w="9525">
            <a:solidFill>
              <a:srgbClr val="4A7DBA"/>
            </a:solidFill>
            <a:prstDash val="solid"/>
            <a:round/>
            <a:headEnd len="sm" w="sm" type="none"/>
            <a:tailEnd len="med" w="med" type="triangle"/>
          </a:ln>
        </p:spPr>
      </p:cxnSp>
      <p:cxnSp>
        <p:nvCxnSpPr>
          <p:cNvPr id="198" name="Google Shape;198;p17"/>
          <p:cNvCxnSpPr/>
          <p:nvPr/>
        </p:nvCxnSpPr>
        <p:spPr>
          <a:xfrm flipH="1" rot="10800000">
            <a:off x="2129986" y="3110883"/>
            <a:ext cx="1405800" cy="367800"/>
          </a:xfrm>
          <a:prstGeom prst="straightConnector1">
            <a:avLst/>
          </a:prstGeom>
          <a:noFill/>
          <a:ln cap="flat" cmpd="sng" w="9525">
            <a:solidFill>
              <a:srgbClr val="4A7DBA"/>
            </a:solidFill>
            <a:prstDash val="solid"/>
            <a:round/>
            <a:headEnd len="sm" w="sm" type="none"/>
            <a:tailEnd len="med" w="med" type="triangle"/>
          </a:ln>
        </p:spPr>
      </p:cxnSp>
      <p:cxnSp>
        <p:nvCxnSpPr>
          <p:cNvPr id="199" name="Google Shape;199;p17"/>
          <p:cNvCxnSpPr/>
          <p:nvPr/>
        </p:nvCxnSpPr>
        <p:spPr>
          <a:xfrm flipH="1" rot="10800000">
            <a:off x="1637347" y="3110883"/>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00" name="Google Shape;200;p17"/>
          <p:cNvCxnSpPr/>
          <p:nvPr/>
        </p:nvCxnSpPr>
        <p:spPr>
          <a:xfrm flipH="1" rot="10800000">
            <a:off x="1637347" y="3110883"/>
            <a:ext cx="507900" cy="367800"/>
          </a:xfrm>
          <a:prstGeom prst="straightConnector1">
            <a:avLst/>
          </a:prstGeom>
          <a:noFill/>
          <a:ln cap="flat" cmpd="sng" w="9525">
            <a:solidFill>
              <a:srgbClr val="4A7DBA"/>
            </a:solidFill>
            <a:prstDash val="solid"/>
            <a:round/>
            <a:headEnd len="sm" w="sm" type="none"/>
            <a:tailEnd len="med" w="med" type="triangle"/>
          </a:ln>
        </p:spPr>
      </p:cxnSp>
      <p:cxnSp>
        <p:nvCxnSpPr>
          <p:cNvPr id="201" name="Google Shape;201;p17"/>
          <p:cNvCxnSpPr/>
          <p:nvPr/>
        </p:nvCxnSpPr>
        <p:spPr>
          <a:xfrm rot="10800000">
            <a:off x="1160047" y="3110883"/>
            <a:ext cx="477300" cy="367800"/>
          </a:xfrm>
          <a:prstGeom prst="straightConnector1">
            <a:avLst/>
          </a:prstGeom>
          <a:noFill/>
          <a:ln cap="flat" cmpd="sng" w="9525">
            <a:solidFill>
              <a:srgbClr val="4A7DBA"/>
            </a:solidFill>
            <a:prstDash val="solid"/>
            <a:round/>
            <a:headEnd len="sm" w="sm" type="none"/>
            <a:tailEnd len="med" w="med" type="triangle"/>
          </a:ln>
        </p:spPr>
      </p:cxnSp>
      <p:cxnSp>
        <p:nvCxnSpPr>
          <p:cNvPr id="202" name="Google Shape;202;p17"/>
          <p:cNvCxnSpPr/>
          <p:nvPr/>
        </p:nvCxnSpPr>
        <p:spPr>
          <a:xfrm flipH="1" rot="10800000">
            <a:off x="1637344" y="3110883"/>
            <a:ext cx="973200" cy="367800"/>
          </a:xfrm>
          <a:prstGeom prst="straightConnector1">
            <a:avLst/>
          </a:prstGeom>
          <a:noFill/>
          <a:ln cap="flat" cmpd="sng" w="9525">
            <a:solidFill>
              <a:srgbClr val="4A7DBA"/>
            </a:solidFill>
            <a:prstDash val="solid"/>
            <a:round/>
            <a:headEnd len="sm" w="sm" type="none"/>
            <a:tailEnd len="med" w="med" type="triangle"/>
          </a:ln>
        </p:spPr>
      </p:cxnSp>
      <p:cxnSp>
        <p:nvCxnSpPr>
          <p:cNvPr id="203" name="Google Shape;203;p17"/>
          <p:cNvCxnSpPr/>
          <p:nvPr/>
        </p:nvCxnSpPr>
        <p:spPr>
          <a:xfrm flipH="1" rot="10800000">
            <a:off x="1637344" y="3110883"/>
            <a:ext cx="1898700" cy="367800"/>
          </a:xfrm>
          <a:prstGeom prst="straightConnector1">
            <a:avLst/>
          </a:prstGeom>
          <a:noFill/>
          <a:ln cap="flat" cmpd="sng" w="9525">
            <a:solidFill>
              <a:srgbClr val="4A7DBA"/>
            </a:solidFill>
            <a:prstDash val="solid"/>
            <a:round/>
            <a:headEnd len="sm" w="sm" type="none"/>
            <a:tailEnd len="med" w="med" type="triangle"/>
          </a:ln>
        </p:spPr>
      </p:cxnSp>
      <p:cxnSp>
        <p:nvCxnSpPr>
          <p:cNvPr id="204" name="Google Shape;204;p17"/>
          <p:cNvCxnSpPr/>
          <p:nvPr/>
        </p:nvCxnSpPr>
        <p:spPr>
          <a:xfrm flipH="1" rot="10800000">
            <a:off x="1112378" y="3770704"/>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05" name="Google Shape;205;p17"/>
          <p:cNvCxnSpPr/>
          <p:nvPr/>
        </p:nvCxnSpPr>
        <p:spPr>
          <a:xfrm flipH="1" rot="10800000">
            <a:off x="1112378" y="3770704"/>
            <a:ext cx="507900" cy="367800"/>
          </a:xfrm>
          <a:prstGeom prst="straightConnector1">
            <a:avLst/>
          </a:prstGeom>
          <a:noFill/>
          <a:ln cap="flat" cmpd="sng" w="9525">
            <a:solidFill>
              <a:srgbClr val="4A7DBA"/>
            </a:solidFill>
            <a:prstDash val="solid"/>
            <a:round/>
            <a:headEnd len="sm" w="sm" type="none"/>
            <a:tailEnd len="med" w="med" type="triangle"/>
          </a:ln>
        </p:spPr>
      </p:cxnSp>
      <p:cxnSp>
        <p:nvCxnSpPr>
          <p:cNvPr id="206" name="Google Shape;206;p17"/>
          <p:cNvCxnSpPr/>
          <p:nvPr/>
        </p:nvCxnSpPr>
        <p:spPr>
          <a:xfrm flipH="1" rot="10800000">
            <a:off x="1112378" y="3770704"/>
            <a:ext cx="1000500" cy="367800"/>
          </a:xfrm>
          <a:prstGeom prst="straightConnector1">
            <a:avLst/>
          </a:prstGeom>
          <a:noFill/>
          <a:ln cap="flat" cmpd="sng" w="9525">
            <a:solidFill>
              <a:srgbClr val="4A7DBA"/>
            </a:solidFill>
            <a:prstDash val="solid"/>
            <a:round/>
            <a:headEnd len="sm" w="sm" type="none"/>
            <a:tailEnd len="med" w="med" type="triangle"/>
          </a:ln>
        </p:spPr>
      </p:cxnSp>
      <p:cxnSp>
        <p:nvCxnSpPr>
          <p:cNvPr id="207" name="Google Shape;207;p17"/>
          <p:cNvCxnSpPr/>
          <p:nvPr/>
        </p:nvCxnSpPr>
        <p:spPr>
          <a:xfrm flipH="1" rot="10800000">
            <a:off x="1112375" y="3770704"/>
            <a:ext cx="1465800" cy="367800"/>
          </a:xfrm>
          <a:prstGeom prst="straightConnector1">
            <a:avLst/>
          </a:prstGeom>
          <a:noFill/>
          <a:ln cap="flat" cmpd="sng" w="9525">
            <a:solidFill>
              <a:srgbClr val="4A7DBA"/>
            </a:solidFill>
            <a:prstDash val="solid"/>
            <a:round/>
            <a:headEnd len="sm" w="sm" type="none"/>
            <a:tailEnd len="med" w="med" type="triangle"/>
          </a:ln>
        </p:spPr>
      </p:cxnSp>
      <p:cxnSp>
        <p:nvCxnSpPr>
          <p:cNvPr id="208" name="Google Shape;208;p17"/>
          <p:cNvCxnSpPr/>
          <p:nvPr/>
        </p:nvCxnSpPr>
        <p:spPr>
          <a:xfrm flipH="1" rot="10800000">
            <a:off x="1112375" y="3770704"/>
            <a:ext cx="2391300" cy="367800"/>
          </a:xfrm>
          <a:prstGeom prst="straightConnector1">
            <a:avLst/>
          </a:prstGeom>
          <a:noFill/>
          <a:ln cap="flat" cmpd="sng" w="9525">
            <a:solidFill>
              <a:srgbClr val="4A7DBA"/>
            </a:solidFill>
            <a:prstDash val="solid"/>
            <a:round/>
            <a:headEnd len="sm" w="sm" type="none"/>
            <a:tailEnd len="med" w="med" type="triangle"/>
          </a:ln>
        </p:spPr>
      </p:cxnSp>
      <p:cxnSp>
        <p:nvCxnSpPr>
          <p:cNvPr id="209" name="Google Shape;209;p17"/>
          <p:cNvCxnSpPr/>
          <p:nvPr/>
        </p:nvCxnSpPr>
        <p:spPr>
          <a:xfrm flipH="1" rot="10800000">
            <a:off x="3488313" y="3770704"/>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10" name="Google Shape;210;p17"/>
          <p:cNvCxnSpPr/>
          <p:nvPr/>
        </p:nvCxnSpPr>
        <p:spPr>
          <a:xfrm rot="10800000">
            <a:off x="2578113" y="3770704"/>
            <a:ext cx="910200" cy="367800"/>
          </a:xfrm>
          <a:prstGeom prst="straightConnector1">
            <a:avLst/>
          </a:prstGeom>
          <a:noFill/>
          <a:ln cap="flat" cmpd="sng" w="9525">
            <a:solidFill>
              <a:srgbClr val="4A7DBA"/>
            </a:solidFill>
            <a:prstDash val="solid"/>
            <a:round/>
            <a:headEnd len="sm" w="sm" type="none"/>
            <a:tailEnd len="med" w="med" type="triangle"/>
          </a:ln>
        </p:spPr>
      </p:cxnSp>
      <p:cxnSp>
        <p:nvCxnSpPr>
          <p:cNvPr id="211" name="Google Shape;211;p17"/>
          <p:cNvCxnSpPr/>
          <p:nvPr/>
        </p:nvCxnSpPr>
        <p:spPr>
          <a:xfrm rot="10800000">
            <a:off x="2112810" y="3770704"/>
            <a:ext cx="1375500" cy="367800"/>
          </a:xfrm>
          <a:prstGeom prst="straightConnector1">
            <a:avLst/>
          </a:prstGeom>
          <a:noFill/>
          <a:ln cap="flat" cmpd="sng" w="9525">
            <a:solidFill>
              <a:srgbClr val="4A7DBA"/>
            </a:solidFill>
            <a:prstDash val="solid"/>
            <a:round/>
            <a:headEnd len="sm" w="sm" type="none"/>
            <a:tailEnd len="med" w="med" type="triangle"/>
          </a:ln>
        </p:spPr>
      </p:cxnSp>
      <p:cxnSp>
        <p:nvCxnSpPr>
          <p:cNvPr id="212" name="Google Shape;212;p17"/>
          <p:cNvCxnSpPr/>
          <p:nvPr/>
        </p:nvCxnSpPr>
        <p:spPr>
          <a:xfrm rot="10800000">
            <a:off x="1620210" y="3770704"/>
            <a:ext cx="1868100" cy="367800"/>
          </a:xfrm>
          <a:prstGeom prst="straightConnector1">
            <a:avLst/>
          </a:prstGeom>
          <a:noFill/>
          <a:ln cap="flat" cmpd="sng" w="9525">
            <a:solidFill>
              <a:srgbClr val="4A7DBA"/>
            </a:solidFill>
            <a:prstDash val="solid"/>
            <a:round/>
            <a:headEnd len="sm" w="sm" type="none"/>
            <a:tailEnd len="med" w="med" type="triangle"/>
          </a:ln>
        </p:spPr>
      </p:cxnSp>
      <p:cxnSp>
        <p:nvCxnSpPr>
          <p:cNvPr id="213" name="Google Shape;213;p17"/>
          <p:cNvCxnSpPr/>
          <p:nvPr/>
        </p:nvCxnSpPr>
        <p:spPr>
          <a:xfrm rot="10800000">
            <a:off x="1127610" y="3770704"/>
            <a:ext cx="2360700" cy="367800"/>
          </a:xfrm>
          <a:prstGeom prst="straightConnector1">
            <a:avLst/>
          </a:prstGeom>
          <a:noFill/>
          <a:ln cap="flat" cmpd="sng" w="9525">
            <a:solidFill>
              <a:srgbClr val="4A7DBA"/>
            </a:solidFill>
            <a:prstDash val="solid"/>
            <a:round/>
            <a:headEnd len="sm" w="sm" type="none"/>
            <a:tailEnd len="med" w="med" type="triangle"/>
          </a:ln>
        </p:spPr>
      </p:cxnSp>
      <p:cxnSp>
        <p:nvCxnSpPr>
          <p:cNvPr id="214" name="Google Shape;214;p17"/>
          <p:cNvCxnSpPr/>
          <p:nvPr/>
        </p:nvCxnSpPr>
        <p:spPr>
          <a:xfrm flipH="1" rot="10800000">
            <a:off x="2562837" y="3770704"/>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15" name="Google Shape;215;p17"/>
          <p:cNvCxnSpPr/>
          <p:nvPr/>
        </p:nvCxnSpPr>
        <p:spPr>
          <a:xfrm flipH="1" rot="10800000">
            <a:off x="2562837" y="3770704"/>
            <a:ext cx="940800" cy="367800"/>
          </a:xfrm>
          <a:prstGeom prst="straightConnector1">
            <a:avLst/>
          </a:prstGeom>
          <a:noFill/>
          <a:ln cap="flat" cmpd="sng" w="9525">
            <a:solidFill>
              <a:srgbClr val="4A7DBA"/>
            </a:solidFill>
            <a:prstDash val="solid"/>
            <a:round/>
            <a:headEnd len="sm" w="sm" type="none"/>
            <a:tailEnd len="med" w="med" type="triangle"/>
          </a:ln>
        </p:spPr>
      </p:cxnSp>
      <p:cxnSp>
        <p:nvCxnSpPr>
          <p:cNvPr id="216" name="Google Shape;216;p17"/>
          <p:cNvCxnSpPr/>
          <p:nvPr/>
        </p:nvCxnSpPr>
        <p:spPr>
          <a:xfrm rot="10800000">
            <a:off x="2112834" y="3770704"/>
            <a:ext cx="450000" cy="367800"/>
          </a:xfrm>
          <a:prstGeom prst="straightConnector1">
            <a:avLst/>
          </a:prstGeom>
          <a:noFill/>
          <a:ln cap="flat" cmpd="sng" w="9525">
            <a:solidFill>
              <a:srgbClr val="4A7DBA"/>
            </a:solidFill>
            <a:prstDash val="solid"/>
            <a:round/>
            <a:headEnd len="sm" w="sm" type="none"/>
            <a:tailEnd len="med" w="med" type="triangle"/>
          </a:ln>
        </p:spPr>
      </p:cxnSp>
      <p:cxnSp>
        <p:nvCxnSpPr>
          <p:cNvPr id="217" name="Google Shape;217;p17"/>
          <p:cNvCxnSpPr/>
          <p:nvPr/>
        </p:nvCxnSpPr>
        <p:spPr>
          <a:xfrm rot="10800000">
            <a:off x="1620234" y="3770704"/>
            <a:ext cx="942600" cy="367800"/>
          </a:xfrm>
          <a:prstGeom prst="straightConnector1">
            <a:avLst/>
          </a:prstGeom>
          <a:noFill/>
          <a:ln cap="flat" cmpd="sng" w="9525">
            <a:solidFill>
              <a:srgbClr val="4A7DBA"/>
            </a:solidFill>
            <a:prstDash val="solid"/>
            <a:round/>
            <a:headEnd len="sm" w="sm" type="none"/>
            <a:tailEnd len="med" w="med" type="triangle"/>
          </a:ln>
        </p:spPr>
      </p:cxnSp>
      <p:cxnSp>
        <p:nvCxnSpPr>
          <p:cNvPr id="218" name="Google Shape;218;p17"/>
          <p:cNvCxnSpPr/>
          <p:nvPr/>
        </p:nvCxnSpPr>
        <p:spPr>
          <a:xfrm rot="10800000">
            <a:off x="1127634" y="3770704"/>
            <a:ext cx="1435200" cy="367800"/>
          </a:xfrm>
          <a:prstGeom prst="straightConnector1">
            <a:avLst/>
          </a:prstGeom>
          <a:noFill/>
          <a:ln cap="flat" cmpd="sng" w="9525">
            <a:solidFill>
              <a:srgbClr val="4A7DBA"/>
            </a:solidFill>
            <a:prstDash val="solid"/>
            <a:round/>
            <a:headEnd len="sm" w="sm" type="none"/>
            <a:tailEnd len="med" w="med" type="triangle"/>
          </a:ln>
        </p:spPr>
      </p:cxnSp>
      <p:cxnSp>
        <p:nvCxnSpPr>
          <p:cNvPr id="219" name="Google Shape;219;p17"/>
          <p:cNvCxnSpPr/>
          <p:nvPr/>
        </p:nvCxnSpPr>
        <p:spPr>
          <a:xfrm rot="10800000">
            <a:off x="1127762" y="3770704"/>
            <a:ext cx="969900" cy="367800"/>
          </a:xfrm>
          <a:prstGeom prst="straightConnector1">
            <a:avLst/>
          </a:prstGeom>
          <a:noFill/>
          <a:ln cap="flat" cmpd="sng" w="9525">
            <a:solidFill>
              <a:srgbClr val="4A7DBA"/>
            </a:solidFill>
            <a:prstDash val="solid"/>
            <a:round/>
            <a:headEnd len="sm" w="sm" type="none"/>
            <a:tailEnd len="med" w="med" type="triangle"/>
          </a:ln>
        </p:spPr>
      </p:cxnSp>
      <p:cxnSp>
        <p:nvCxnSpPr>
          <p:cNvPr id="220" name="Google Shape;220;p17"/>
          <p:cNvCxnSpPr/>
          <p:nvPr/>
        </p:nvCxnSpPr>
        <p:spPr>
          <a:xfrm rot="10800000">
            <a:off x="1620362" y="3770704"/>
            <a:ext cx="477300" cy="367800"/>
          </a:xfrm>
          <a:prstGeom prst="straightConnector1">
            <a:avLst/>
          </a:prstGeom>
          <a:noFill/>
          <a:ln cap="flat" cmpd="sng" w="9525">
            <a:solidFill>
              <a:srgbClr val="4A7DBA"/>
            </a:solidFill>
            <a:prstDash val="solid"/>
            <a:round/>
            <a:headEnd len="sm" w="sm" type="none"/>
            <a:tailEnd len="med" w="med" type="triangle"/>
          </a:ln>
        </p:spPr>
      </p:cxnSp>
      <p:cxnSp>
        <p:nvCxnSpPr>
          <p:cNvPr id="221" name="Google Shape;221;p17"/>
          <p:cNvCxnSpPr/>
          <p:nvPr/>
        </p:nvCxnSpPr>
        <p:spPr>
          <a:xfrm flipH="1" rot="10800000">
            <a:off x="2097662" y="3770704"/>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22" name="Google Shape;222;p17"/>
          <p:cNvCxnSpPr/>
          <p:nvPr/>
        </p:nvCxnSpPr>
        <p:spPr>
          <a:xfrm flipH="1" rot="10800000">
            <a:off x="2097659" y="3770704"/>
            <a:ext cx="480300" cy="367800"/>
          </a:xfrm>
          <a:prstGeom prst="straightConnector1">
            <a:avLst/>
          </a:prstGeom>
          <a:noFill/>
          <a:ln cap="flat" cmpd="sng" w="9525">
            <a:solidFill>
              <a:srgbClr val="4A7DBA"/>
            </a:solidFill>
            <a:prstDash val="solid"/>
            <a:round/>
            <a:headEnd len="sm" w="sm" type="none"/>
            <a:tailEnd len="med" w="med" type="triangle"/>
          </a:ln>
        </p:spPr>
      </p:cxnSp>
      <p:cxnSp>
        <p:nvCxnSpPr>
          <p:cNvPr id="223" name="Google Shape;223;p17"/>
          <p:cNvCxnSpPr/>
          <p:nvPr/>
        </p:nvCxnSpPr>
        <p:spPr>
          <a:xfrm flipH="1" rot="10800000">
            <a:off x="2097659" y="3770704"/>
            <a:ext cx="1405800" cy="367800"/>
          </a:xfrm>
          <a:prstGeom prst="straightConnector1">
            <a:avLst/>
          </a:prstGeom>
          <a:noFill/>
          <a:ln cap="flat" cmpd="sng" w="9525">
            <a:solidFill>
              <a:srgbClr val="4A7DBA"/>
            </a:solidFill>
            <a:prstDash val="solid"/>
            <a:round/>
            <a:headEnd len="sm" w="sm" type="none"/>
            <a:tailEnd len="med" w="med" type="triangle"/>
          </a:ln>
        </p:spPr>
      </p:cxnSp>
      <p:cxnSp>
        <p:nvCxnSpPr>
          <p:cNvPr id="224" name="Google Shape;224;p17"/>
          <p:cNvCxnSpPr/>
          <p:nvPr/>
        </p:nvCxnSpPr>
        <p:spPr>
          <a:xfrm flipH="1" rot="10800000">
            <a:off x="1605020" y="3770704"/>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25" name="Google Shape;225;p17"/>
          <p:cNvCxnSpPr/>
          <p:nvPr/>
        </p:nvCxnSpPr>
        <p:spPr>
          <a:xfrm flipH="1" rot="10800000">
            <a:off x="1605020" y="3770704"/>
            <a:ext cx="507900" cy="367800"/>
          </a:xfrm>
          <a:prstGeom prst="straightConnector1">
            <a:avLst/>
          </a:prstGeom>
          <a:noFill/>
          <a:ln cap="flat" cmpd="sng" w="9525">
            <a:solidFill>
              <a:srgbClr val="4A7DBA"/>
            </a:solidFill>
            <a:prstDash val="solid"/>
            <a:round/>
            <a:headEnd len="sm" w="sm" type="none"/>
            <a:tailEnd len="med" w="med" type="triangle"/>
          </a:ln>
        </p:spPr>
      </p:cxnSp>
      <p:cxnSp>
        <p:nvCxnSpPr>
          <p:cNvPr id="226" name="Google Shape;226;p17"/>
          <p:cNvCxnSpPr/>
          <p:nvPr/>
        </p:nvCxnSpPr>
        <p:spPr>
          <a:xfrm rot="10800000">
            <a:off x="1127720" y="3770704"/>
            <a:ext cx="477300" cy="367800"/>
          </a:xfrm>
          <a:prstGeom prst="straightConnector1">
            <a:avLst/>
          </a:prstGeom>
          <a:noFill/>
          <a:ln cap="flat" cmpd="sng" w="9525">
            <a:solidFill>
              <a:srgbClr val="4A7DBA"/>
            </a:solidFill>
            <a:prstDash val="solid"/>
            <a:round/>
            <a:headEnd len="sm" w="sm" type="none"/>
            <a:tailEnd len="med" w="med" type="triangle"/>
          </a:ln>
        </p:spPr>
      </p:cxnSp>
      <p:cxnSp>
        <p:nvCxnSpPr>
          <p:cNvPr id="227" name="Google Shape;227;p17"/>
          <p:cNvCxnSpPr/>
          <p:nvPr/>
        </p:nvCxnSpPr>
        <p:spPr>
          <a:xfrm flipH="1" rot="10800000">
            <a:off x="1605017" y="3770704"/>
            <a:ext cx="973200" cy="367800"/>
          </a:xfrm>
          <a:prstGeom prst="straightConnector1">
            <a:avLst/>
          </a:prstGeom>
          <a:noFill/>
          <a:ln cap="flat" cmpd="sng" w="9525">
            <a:solidFill>
              <a:srgbClr val="4A7DBA"/>
            </a:solidFill>
            <a:prstDash val="solid"/>
            <a:round/>
            <a:headEnd len="sm" w="sm" type="none"/>
            <a:tailEnd len="med" w="med" type="triangle"/>
          </a:ln>
        </p:spPr>
      </p:cxnSp>
      <p:cxnSp>
        <p:nvCxnSpPr>
          <p:cNvPr id="228" name="Google Shape;228;p17"/>
          <p:cNvCxnSpPr/>
          <p:nvPr/>
        </p:nvCxnSpPr>
        <p:spPr>
          <a:xfrm flipH="1" rot="10800000">
            <a:off x="1605017" y="3770704"/>
            <a:ext cx="1898700" cy="367800"/>
          </a:xfrm>
          <a:prstGeom prst="straightConnector1">
            <a:avLst/>
          </a:prstGeom>
          <a:noFill/>
          <a:ln cap="flat" cmpd="sng" w="9525">
            <a:solidFill>
              <a:srgbClr val="4A7DBA"/>
            </a:solidFill>
            <a:prstDash val="solid"/>
            <a:round/>
            <a:headEnd len="sm" w="sm" type="none"/>
            <a:tailEnd len="med" w="med" type="triangle"/>
          </a:ln>
        </p:spPr>
      </p:cxnSp>
      <p:cxnSp>
        <p:nvCxnSpPr>
          <p:cNvPr id="229" name="Google Shape;229;p17"/>
          <p:cNvCxnSpPr/>
          <p:nvPr/>
        </p:nvCxnSpPr>
        <p:spPr>
          <a:xfrm flipH="1" rot="10800000">
            <a:off x="1091596" y="4387231"/>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30" name="Google Shape;230;p17"/>
          <p:cNvCxnSpPr/>
          <p:nvPr/>
        </p:nvCxnSpPr>
        <p:spPr>
          <a:xfrm flipH="1" rot="10800000">
            <a:off x="1091596" y="4387231"/>
            <a:ext cx="507900" cy="367800"/>
          </a:xfrm>
          <a:prstGeom prst="straightConnector1">
            <a:avLst/>
          </a:prstGeom>
          <a:noFill/>
          <a:ln cap="flat" cmpd="sng" w="9525">
            <a:solidFill>
              <a:srgbClr val="4A7DBA"/>
            </a:solidFill>
            <a:prstDash val="solid"/>
            <a:round/>
            <a:headEnd len="sm" w="sm" type="none"/>
            <a:tailEnd len="med" w="med" type="triangle"/>
          </a:ln>
        </p:spPr>
      </p:cxnSp>
      <p:cxnSp>
        <p:nvCxnSpPr>
          <p:cNvPr id="231" name="Google Shape;231;p17"/>
          <p:cNvCxnSpPr/>
          <p:nvPr/>
        </p:nvCxnSpPr>
        <p:spPr>
          <a:xfrm flipH="1" rot="10800000">
            <a:off x="1091596" y="4387231"/>
            <a:ext cx="1000500" cy="367800"/>
          </a:xfrm>
          <a:prstGeom prst="straightConnector1">
            <a:avLst/>
          </a:prstGeom>
          <a:noFill/>
          <a:ln cap="flat" cmpd="sng" w="9525">
            <a:solidFill>
              <a:srgbClr val="4A7DBA"/>
            </a:solidFill>
            <a:prstDash val="solid"/>
            <a:round/>
            <a:headEnd len="sm" w="sm" type="none"/>
            <a:tailEnd len="med" w="med" type="triangle"/>
          </a:ln>
        </p:spPr>
      </p:cxnSp>
      <p:cxnSp>
        <p:nvCxnSpPr>
          <p:cNvPr id="232" name="Google Shape;232;p17"/>
          <p:cNvCxnSpPr/>
          <p:nvPr/>
        </p:nvCxnSpPr>
        <p:spPr>
          <a:xfrm flipH="1" rot="10800000">
            <a:off x="1091593" y="4387231"/>
            <a:ext cx="1465800" cy="367800"/>
          </a:xfrm>
          <a:prstGeom prst="straightConnector1">
            <a:avLst/>
          </a:prstGeom>
          <a:noFill/>
          <a:ln cap="flat" cmpd="sng" w="9525">
            <a:solidFill>
              <a:srgbClr val="4A7DBA"/>
            </a:solidFill>
            <a:prstDash val="solid"/>
            <a:round/>
            <a:headEnd len="sm" w="sm" type="none"/>
            <a:tailEnd len="med" w="med" type="triangle"/>
          </a:ln>
        </p:spPr>
      </p:cxnSp>
      <p:cxnSp>
        <p:nvCxnSpPr>
          <p:cNvPr id="233" name="Google Shape;233;p17"/>
          <p:cNvCxnSpPr/>
          <p:nvPr/>
        </p:nvCxnSpPr>
        <p:spPr>
          <a:xfrm flipH="1" rot="10800000">
            <a:off x="1091593" y="4387231"/>
            <a:ext cx="2391300" cy="367800"/>
          </a:xfrm>
          <a:prstGeom prst="straightConnector1">
            <a:avLst/>
          </a:prstGeom>
          <a:noFill/>
          <a:ln cap="flat" cmpd="sng" w="9525">
            <a:solidFill>
              <a:srgbClr val="4A7DBA"/>
            </a:solidFill>
            <a:prstDash val="solid"/>
            <a:round/>
            <a:headEnd len="sm" w="sm" type="none"/>
            <a:tailEnd len="med" w="med" type="triangle"/>
          </a:ln>
        </p:spPr>
      </p:cxnSp>
      <p:cxnSp>
        <p:nvCxnSpPr>
          <p:cNvPr id="234" name="Google Shape;234;p17"/>
          <p:cNvCxnSpPr/>
          <p:nvPr/>
        </p:nvCxnSpPr>
        <p:spPr>
          <a:xfrm flipH="1" rot="10800000">
            <a:off x="3467531" y="4387231"/>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35" name="Google Shape;235;p17"/>
          <p:cNvCxnSpPr/>
          <p:nvPr/>
        </p:nvCxnSpPr>
        <p:spPr>
          <a:xfrm rot="10800000">
            <a:off x="2557331" y="4387231"/>
            <a:ext cx="910200" cy="367800"/>
          </a:xfrm>
          <a:prstGeom prst="straightConnector1">
            <a:avLst/>
          </a:prstGeom>
          <a:noFill/>
          <a:ln cap="flat" cmpd="sng" w="9525">
            <a:solidFill>
              <a:srgbClr val="4A7DBA"/>
            </a:solidFill>
            <a:prstDash val="solid"/>
            <a:round/>
            <a:headEnd len="sm" w="sm" type="none"/>
            <a:tailEnd len="med" w="med" type="triangle"/>
          </a:ln>
        </p:spPr>
      </p:cxnSp>
      <p:cxnSp>
        <p:nvCxnSpPr>
          <p:cNvPr id="236" name="Google Shape;236;p17"/>
          <p:cNvCxnSpPr/>
          <p:nvPr/>
        </p:nvCxnSpPr>
        <p:spPr>
          <a:xfrm rot="10800000">
            <a:off x="2092028" y="4387231"/>
            <a:ext cx="1375500" cy="367800"/>
          </a:xfrm>
          <a:prstGeom prst="straightConnector1">
            <a:avLst/>
          </a:prstGeom>
          <a:noFill/>
          <a:ln cap="flat" cmpd="sng" w="9525">
            <a:solidFill>
              <a:srgbClr val="4A7DBA"/>
            </a:solidFill>
            <a:prstDash val="solid"/>
            <a:round/>
            <a:headEnd len="sm" w="sm" type="none"/>
            <a:tailEnd len="med" w="med" type="triangle"/>
          </a:ln>
        </p:spPr>
      </p:cxnSp>
      <p:cxnSp>
        <p:nvCxnSpPr>
          <p:cNvPr id="237" name="Google Shape;237;p17"/>
          <p:cNvCxnSpPr/>
          <p:nvPr/>
        </p:nvCxnSpPr>
        <p:spPr>
          <a:xfrm rot="10800000">
            <a:off x="1599428" y="4387231"/>
            <a:ext cx="1868100" cy="367800"/>
          </a:xfrm>
          <a:prstGeom prst="straightConnector1">
            <a:avLst/>
          </a:prstGeom>
          <a:noFill/>
          <a:ln cap="flat" cmpd="sng" w="9525">
            <a:solidFill>
              <a:srgbClr val="4A7DBA"/>
            </a:solidFill>
            <a:prstDash val="solid"/>
            <a:round/>
            <a:headEnd len="sm" w="sm" type="none"/>
            <a:tailEnd len="med" w="med" type="triangle"/>
          </a:ln>
        </p:spPr>
      </p:cxnSp>
      <p:cxnSp>
        <p:nvCxnSpPr>
          <p:cNvPr id="238" name="Google Shape;238;p17"/>
          <p:cNvCxnSpPr/>
          <p:nvPr/>
        </p:nvCxnSpPr>
        <p:spPr>
          <a:xfrm rot="10800000">
            <a:off x="1106828" y="4387231"/>
            <a:ext cx="2360700" cy="367800"/>
          </a:xfrm>
          <a:prstGeom prst="straightConnector1">
            <a:avLst/>
          </a:prstGeom>
          <a:noFill/>
          <a:ln cap="flat" cmpd="sng" w="9525">
            <a:solidFill>
              <a:srgbClr val="4A7DBA"/>
            </a:solidFill>
            <a:prstDash val="solid"/>
            <a:round/>
            <a:headEnd len="sm" w="sm" type="none"/>
            <a:tailEnd len="med" w="med" type="triangle"/>
          </a:ln>
        </p:spPr>
      </p:cxnSp>
      <p:cxnSp>
        <p:nvCxnSpPr>
          <p:cNvPr id="239" name="Google Shape;239;p17"/>
          <p:cNvCxnSpPr/>
          <p:nvPr/>
        </p:nvCxnSpPr>
        <p:spPr>
          <a:xfrm flipH="1" rot="10800000">
            <a:off x="2542055" y="4387231"/>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40" name="Google Shape;240;p17"/>
          <p:cNvCxnSpPr/>
          <p:nvPr/>
        </p:nvCxnSpPr>
        <p:spPr>
          <a:xfrm flipH="1" rot="10800000">
            <a:off x="2542055" y="4387231"/>
            <a:ext cx="940800" cy="367800"/>
          </a:xfrm>
          <a:prstGeom prst="straightConnector1">
            <a:avLst/>
          </a:prstGeom>
          <a:noFill/>
          <a:ln cap="flat" cmpd="sng" w="9525">
            <a:solidFill>
              <a:srgbClr val="4A7DBA"/>
            </a:solidFill>
            <a:prstDash val="solid"/>
            <a:round/>
            <a:headEnd len="sm" w="sm" type="none"/>
            <a:tailEnd len="med" w="med" type="triangle"/>
          </a:ln>
        </p:spPr>
      </p:cxnSp>
      <p:cxnSp>
        <p:nvCxnSpPr>
          <p:cNvPr id="241" name="Google Shape;241;p17"/>
          <p:cNvCxnSpPr/>
          <p:nvPr/>
        </p:nvCxnSpPr>
        <p:spPr>
          <a:xfrm rot="10800000">
            <a:off x="2092052" y="4387231"/>
            <a:ext cx="450000" cy="367800"/>
          </a:xfrm>
          <a:prstGeom prst="straightConnector1">
            <a:avLst/>
          </a:prstGeom>
          <a:noFill/>
          <a:ln cap="flat" cmpd="sng" w="9525">
            <a:solidFill>
              <a:srgbClr val="4A7DBA"/>
            </a:solidFill>
            <a:prstDash val="solid"/>
            <a:round/>
            <a:headEnd len="sm" w="sm" type="none"/>
            <a:tailEnd len="med" w="med" type="triangle"/>
          </a:ln>
        </p:spPr>
      </p:cxnSp>
      <p:cxnSp>
        <p:nvCxnSpPr>
          <p:cNvPr id="242" name="Google Shape;242;p17"/>
          <p:cNvCxnSpPr/>
          <p:nvPr/>
        </p:nvCxnSpPr>
        <p:spPr>
          <a:xfrm rot="10800000">
            <a:off x="1599452" y="4387231"/>
            <a:ext cx="942600" cy="367800"/>
          </a:xfrm>
          <a:prstGeom prst="straightConnector1">
            <a:avLst/>
          </a:prstGeom>
          <a:noFill/>
          <a:ln cap="flat" cmpd="sng" w="9525">
            <a:solidFill>
              <a:srgbClr val="4A7DBA"/>
            </a:solidFill>
            <a:prstDash val="solid"/>
            <a:round/>
            <a:headEnd len="sm" w="sm" type="none"/>
            <a:tailEnd len="med" w="med" type="triangle"/>
          </a:ln>
        </p:spPr>
      </p:cxnSp>
      <p:cxnSp>
        <p:nvCxnSpPr>
          <p:cNvPr id="243" name="Google Shape;243;p17"/>
          <p:cNvCxnSpPr/>
          <p:nvPr/>
        </p:nvCxnSpPr>
        <p:spPr>
          <a:xfrm rot="10800000">
            <a:off x="1106852" y="4387231"/>
            <a:ext cx="1435200" cy="367800"/>
          </a:xfrm>
          <a:prstGeom prst="straightConnector1">
            <a:avLst/>
          </a:prstGeom>
          <a:noFill/>
          <a:ln cap="flat" cmpd="sng" w="9525">
            <a:solidFill>
              <a:srgbClr val="4A7DBA"/>
            </a:solidFill>
            <a:prstDash val="solid"/>
            <a:round/>
            <a:headEnd len="sm" w="sm" type="none"/>
            <a:tailEnd len="med" w="med" type="triangle"/>
          </a:ln>
        </p:spPr>
      </p:cxnSp>
      <p:cxnSp>
        <p:nvCxnSpPr>
          <p:cNvPr id="244" name="Google Shape;244;p17"/>
          <p:cNvCxnSpPr/>
          <p:nvPr/>
        </p:nvCxnSpPr>
        <p:spPr>
          <a:xfrm rot="10800000">
            <a:off x="1106980" y="4387231"/>
            <a:ext cx="969900" cy="367800"/>
          </a:xfrm>
          <a:prstGeom prst="straightConnector1">
            <a:avLst/>
          </a:prstGeom>
          <a:noFill/>
          <a:ln cap="flat" cmpd="sng" w="9525">
            <a:solidFill>
              <a:srgbClr val="4A7DBA"/>
            </a:solidFill>
            <a:prstDash val="solid"/>
            <a:round/>
            <a:headEnd len="sm" w="sm" type="none"/>
            <a:tailEnd len="med" w="med" type="triangle"/>
          </a:ln>
        </p:spPr>
      </p:cxnSp>
      <p:cxnSp>
        <p:nvCxnSpPr>
          <p:cNvPr id="245" name="Google Shape;245;p17"/>
          <p:cNvCxnSpPr/>
          <p:nvPr/>
        </p:nvCxnSpPr>
        <p:spPr>
          <a:xfrm rot="10800000">
            <a:off x="1599580" y="4387231"/>
            <a:ext cx="477300" cy="367800"/>
          </a:xfrm>
          <a:prstGeom prst="straightConnector1">
            <a:avLst/>
          </a:prstGeom>
          <a:noFill/>
          <a:ln cap="flat" cmpd="sng" w="9525">
            <a:solidFill>
              <a:srgbClr val="4A7DBA"/>
            </a:solidFill>
            <a:prstDash val="solid"/>
            <a:round/>
            <a:headEnd len="sm" w="sm" type="none"/>
            <a:tailEnd len="med" w="med" type="triangle"/>
          </a:ln>
        </p:spPr>
      </p:cxnSp>
      <p:cxnSp>
        <p:nvCxnSpPr>
          <p:cNvPr id="246" name="Google Shape;246;p17"/>
          <p:cNvCxnSpPr/>
          <p:nvPr/>
        </p:nvCxnSpPr>
        <p:spPr>
          <a:xfrm flipH="1" rot="10800000">
            <a:off x="2076880" y="4387231"/>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47" name="Google Shape;247;p17"/>
          <p:cNvCxnSpPr/>
          <p:nvPr/>
        </p:nvCxnSpPr>
        <p:spPr>
          <a:xfrm flipH="1" rot="10800000">
            <a:off x="2076877" y="4387231"/>
            <a:ext cx="480300" cy="367800"/>
          </a:xfrm>
          <a:prstGeom prst="straightConnector1">
            <a:avLst/>
          </a:prstGeom>
          <a:noFill/>
          <a:ln cap="flat" cmpd="sng" w="9525">
            <a:solidFill>
              <a:srgbClr val="4A7DBA"/>
            </a:solidFill>
            <a:prstDash val="solid"/>
            <a:round/>
            <a:headEnd len="sm" w="sm" type="none"/>
            <a:tailEnd len="med" w="med" type="triangle"/>
          </a:ln>
        </p:spPr>
      </p:cxnSp>
      <p:cxnSp>
        <p:nvCxnSpPr>
          <p:cNvPr id="248" name="Google Shape;248;p17"/>
          <p:cNvCxnSpPr/>
          <p:nvPr/>
        </p:nvCxnSpPr>
        <p:spPr>
          <a:xfrm flipH="1" rot="10800000">
            <a:off x="2076877" y="4387231"/>
            <a:ext cx="1405800" cy="367800"/>
          </a:xfrm>
          <a:prstGeom prst="straightConnector1">
            <a:avLst/>
          </a:prstGeom>
          <a:noFill/>
          <a:ln cap="flat" cmpd="sng" w="9525">
            <a:solidFill>
              <a:srgbClr val="4A7DBA"/>
            </a:solidFill>
            <a:prstDash val="solid"/>
            <a:round/>
            <a:headEnd len="sm" w="sm" type="none"/>
            <a:tailEnd len="med" w="med" type="triangle"/>
          </a:ln>
        </p:spPr>
      </p:cxnSp>
      <p:cxnSp>
        <p:nvCxnSpPr>
          <p:cNvPr id="249" name="Google Shape;249;p17"/>
          <p:cNvCxnSpPr/>
          <p:nvPr/>
        </p:nvCxnSpPr>
        <p:spPr>
          <a:xfrm flipH="1" rot="10800000">
            <a:off x="1584238" y="4387231"/>
            <a:ext cx="15300" cy="367800"/>
          </a:xfrm>
          <a:prstGeom prst="straightConnector1">
            <a:avLst/>
          </a:prstGeom>
          <a:noFill/>
          <a:ln cap="flat" cmpd="sng" w="9525">
            <a:solidFill>
              <a:srgbClr val="4A7DBA"/>
            </a:solidFill>
            <a:prstDash val="solid"/>
            <a:round/>
            <a:headEnd len="sm" w="sm" type="none"/>
            <a:tailEnd len="med" w="med" type="triangle"/>
          </a:ln>
        </p:spPr>
      </p:cxnSp>
      <p:cxnSp>
        <p:nvCxnSpPr>
          <p:cNvPr id="250" name="Google Shape;250;p17"/>
          <p:cNvCxnSpPr/>
          <p:nvPr/>
        </p:nvCxnSpPr>
        <p:spPr>
          <a:xfrm flipH="1" rot="10800000">
            <a:off x="1584238" y="4387231"/>
            <a:ext cx="507900" cy="367800"/>
          </a:xfrm>
          <a:prstGeom prst="straightConnector1">
            <a:avLst/>
          </a:prstGeom>
          <a:noFill/>
          <a:ln cap="flat" cmpd="sng" w="9525">
            <a:solidFill>
              <a:srgbClr val="4A7DBA"/>
            </a:solidFill>
            <a:prstDash val="solid"/>
            <a:round/>
            <a:headEnd len="sm" w="sm" type="none"/>
            <a:tailEnd len="med" w="med" type="triangle"/>
          </a:ln>
        </p:spPr>
      </p:cxnSp>
      <p:cxnSp>
        <p:nvCxnSpPr>
          <p:cNvPr id="251" name="Google Shape;251;p17"/>
          <p:cNvCxnSpPr/>
          <p:nvPr/>
        </p:nvCxnSpPr>
        <p:spPr>
          <a:xfrm rot="10800000">
            <a:off x="1106938" y="4387231"/>
            <a:ext cx="477300" cy="367800"/>
          </a:xfrm>
          <a:prstGeom prst="straightConnector1">
            <a:avLst/>
          </a:prstGeom>
          <a:noFill/>
          <a:ln cap="flat" cmpd="sng" w="9525">
            <a:solidFill>
              <a:srgbClr val="4A7DBA"/>
            </a:solidFill>
            <a:prstDash val="solid"/>
            <a:round/>
            <a:headEnd len="sm" w="sm" type="none"/>
            <a:tailEnd len="med" w="med" type="triangle"/>
          </a:ln>
        </p:spPr>
      </p:cxnSp>
      <p:cxnSp>
        <p:nvCxnSpPr>
          <p:cNvPr id="252" name="Google Shape;252;p17"/>
          <p:cNvCxnSpPr/>
          <p:nvPr/>
        </p:nvCxnSpPr>
        <p:spPr>
          <a:xfrm flipH="1" rot="10800000">
            <a:off x="1584235" y="4387231"/>
            <a:ext cx="973200" cy="367800"/>
          </a:xfrm>
          <a:prstGeom prst="straightConnector1">
            <a:avLst/>
          </a:prstGeom>
          <a:noFill/>
          <a:ln cap="flat" cmpd="sng" w="9525">
            <a:solidFill>
              <a:srgbClr val="4A7DBA"/>
            </a:solidFill>
            <a:prstDash val="solid"/>
            <a:round/>
            <a:headEnd len="sm" w="sm" type="none"/>
            <a:tailEnd len="med" w="med" type="triangle"/>
          </a:ln>
        </p:spPr>
      </p:cxnSp>
      <p:cxnSp>
        <p:nvCxnSpPr>
          <p:cNvPr id="253" name="Google Shape;253;p17"/>
          <p:cNvCxnSpPr/>
          <p:nvPr/>
        </p:nvCxnSpPr>
        <p:spPr>
          <a:xfrm flipH="1" rot="10800000">
            <a:off x="1584235" y="4387231"/>
            <a:ext cx="1898700" cy="367800"/>
          </a:xfrm>
          <a:prstGeom prst="straightConnector1">
            <a:avLst/>
          </a:prstGeom>
          <a:noFill/>
          <a:ln cap="flat" cmpd="sng" w="9525">
            <a:solidFill>
              <a:srgbClr val="4A7DBA"/>
            </a:solidFill>
            <a:prstDash val="solid"/>
            <a:round/>
            <a:headEnd len="sm" w="sm" type="none"/>
            <a:tailEnd len="med" w="med" type="triangle"/>
          </a:ln>
        </p:spPr>
      </p:cxnSp>
      <p:grpSp>
        <p:nvGrpSpPr>
          <p:cNvPr id="254" name="Google Shape;254;p17"/>
          <p:cNvGrpSpPr/>
          <p:nvPr/>
        </p:nvGrpSpPr>
        <p:grpSpPr>
          <a:xfrm>
            <a:off x="1083777" y="4395953"/>
            <a:ext cx="2399164" cy="376310"/>
            <a:chOff x="1639620" y="2982580"/>
            <a:chExt cx="2399164" cy="501746"/>
          </a:xfrm>
        </p:grpSpPr>
        <p:grpSp>
          <p:nvGrpSpPr>
            <p:cNvPr id="255" name="Google Shape;255;p17"/>
            <p:cNvGrpSpPr/>
            <p:nvPr/>
          </p:nvGrpSpPr>
          <p:grpSpPr>
            <a:xfrm>
              <a:off x="1639620" y="2982580"/>
              <a:ext cx="2399164" cy="490312"/>
              <a:chOff x="1639619" y="2994126"/>
              <a:chExt cx="2399164" cy="490312"/>
            </a:xfrm>
          </p:grpSpPr>
          <p:cxnSp>
            <p:nvCxnSpPr>
              <p:cNvPr id="256" name="Google Shape;256;p17"/>
              <p:cNvCxnSpPr/>
              <p:nvPr/>
            </p:nvCxnSpPr>
            <p:spPr>
              <a:xfrm flipH="1" rot="10800000">
                <a:off x="1647441"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257" name="Google Shape;257;p17"/>
              <p:cNvCxnSpPr/>
              <p:nvPr/>
            </p:nvCxnSpPr>
            <p:spPr>
              <a:xfrm flipH="1" rot="10800000">
                <a:off x="1647441" y="2994238"/>
                <a:ext cx="507900" cy="490200"/>
              </a:xfrm>
              <a:prstGeom prst="straightConnector1">
                <a:avLst/>
              </a:prstGeom>
              <a:noFill/>
              <a:ln cap="flat" cmpd="sng" w="9525">
                <a:solidFill>
                  <a:srgbClr val="4A7DBA"/>
                </a:solidFill>
                <a:prstDash val="solid"/>
                <a:round/>
                <a:headEnd len="sm" w="sm" type="none"/>
                <a:tailEnd len="med" w="med" type="triangle"/>
              </a:ln>
            </p:spPr>
          </p:cxnSp>
          <p:cxnSp>
            <p:nvCxnSpPr>
              <p:cNvPr id="258" name="Google Shape;258;p17"/>
              <p:cNvCxnSpPr/>
              <p:nvPr/>
            </p:nvCxnSpPr>
            <p:spPr>
              <a:xfrm flipH="1" rot="10800000">
                <a:off x="1647441" y="2994238"/>
                <a:ext cx="1000500" cy="490200"/>
              </a:xfrm>
              <a:prstGeom prst="straightConnector1">
                <a:avLst/>
              </a:prstGeom>
              <a:noFill/>
              <a:ln cap="flat" cmpd="sng" w="9525">
                <a:solidFill>
                  <a:srgbClr val="4A7DBA"/>
                </a:solidFill>
                <a:prstDash val="solid"/>
                <a:round/>
                <a:headEnd len="sm" w="sm" type="none"/>
                <a:tailEnd len="med" w="med" type="triangle"/>
              </a:ln>
            </p:spPr>
          </p:cxnSp>
          <p:cxnSp>
            <p:nvCxnSpPr>
              <p:cNvPr id="259" name="Google Shape;259;p17"/>
              <p:cNvCxnSpPr/>
              <p:nvPr/>
            </p:nvCxnSpPr>
            <p:spPr>
              <a:xfrm flipH="1" rot="10800000">
                <a:off x="1647441" y="2994238"/>
                <a:ext cx="1465800" cy="490200"/>
              </a:xfrm>
              <a:prstGeom prst="straightConnector1">
                <a:avLst/>
              </a:prstGeom>
              <a:noFill/>
              <a:ln cap="flat" cmpd="sng" w="9525">
                <a:solidFill>
                  <a:srgbClr val="4A7DBA"/>
                </a:solidFill>
                <a:prstDash val="solid"/>
                <a:round/>
                <a:headEnd len="sm" w="sm" type="none"/>
                <a:tailEnd len="med" w="med" type="triangle"/>
              </a:ln>
            </p:spPr>
          </p:cxnSp>
          <p:cxnSp>
            <p:nvCxnSpPr>
              <p:cNvPr id="260" name="Google Shape;260;p17"/>
              <p:cNvCxnSpPr/>
              <p:nvPr/>
            </p:nvCxnSpPr>
            <p:spPr>
              <a:xfrm flipH="1" rot="10800000">
                <a:off x="1647441" y="2994238"/>
                <a:ext cx="2391300" cy="490200"/>
              </a:xfrm>
              <a:prstGeom prst="straightConnector1">
                <a:avLst/>
              </a:prstGeom>
              <a:noFill/>
              <a:ln cap="flat" cmpd="sng" w="9525">
                <a:solidFill>
                  <a:srgbClr val="4A7DBA"/>
                </a:solidFill>
                <a:prstDash val="solid"/>
                <a:round/>
                <a:headEnd len="sm" w="sm" type="none"/>
                <a:tailEnd len="med" w="med" type="triangle"/>
              </a:ln>
            </p:spPr>
          </p:cxnSp>
          <p:cxnSp>
            <p:nvCxnSpPr>
              <p:cNvPr id="261" name="Google Shape;261;p17"/>
              <p:cNvCxnSpPr/>
              <p:nvPr/>
            </p:nvCxnSpPr>
            <p:spPr>
              <a:xfrm flipH="1" rot="10800000">
                <a:off x="4023376"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262" name="Google Shape;262;p17"/>
              <p:cNvCxnSpPr/>
              <p:nvPr/>
            </p:nvCxnSpPr>
            <p:spPr>
              <a:xfrm rot="10800000">
                <a:off x="3113176" y="2994238"/>
                <a:ext cx="910200" cy="490200"/>
              </a:xfrm>
              <a:prstGeom prst="straightConnector1">
                <a:avLst/>
              </a:prstGeom>
              <a:noFill/>
              <a:ln cap="flat" cmpd="sng" w="9525">
                <a:solidFill>
                  <a:srgbClr val="4A7DBA"/>
                </a:solidFill>
                <a:prstDash val="solid"/>
                <a:round/>
                <a:headEnd len="sm" w="sm" type="none"/>
                <a:tailEnd len="med" w="med" type="triangle"/>
              </a:ln>
            </p:spPr>
          </p:cxnSp>
          <p:cxnSp>
            <p:nvCxnSpPr>
              <p:cNvPr id="263" name="Google Shape;263;p17"/>
              <p:cNvCxnSpPr/>
              <p:nvPr/>
            </p:nvCxnSpPr>
            <p:spPr>
              <a:xfrm rot="10800000">
                <a:off x="2647876" y="2994238"/>
                <a:ext cx="1375500" cy="490200"/>
              </a:xfrm>
              <a:prstGeom prst="straightConnector1">
                <a:avLst/>
              </a:prstGeom>
              <a:noFill/>
              <a:ln cap="flat" cmpd="sng" w="9525">
                <a:solidFill>
                  <a:srgbClr val="4A7DBA"/>
                </a:solidFill>
                <a:prstDash val="solid"/>
                <a:round/>
                <a:headEnd len="sm" w="sm" type="none"/>
                <a:tailEnd len="med" w="med" type="triangle"/>
              </a:ln>
            </p:spPr>
          </p:cxnSp>
          <p:cxnSp>
            <p:nvCxnSpPr>
              <p:cNvPr id="264" name="Google Shape;264;p17"/>
              <p:cNvCxnSpPr/>
              <p:nvPr/>
            </p:nvCxnSpPr>
            <p:spPr>
              <a:xfrm rot="10800000">
                <a:off x="2155276" y="2994238"/>
                <a:ext cx="1868100" cy="490200"/>
              </a:xfrm>
              <a:prstGeom prst="straightConnector1">
                <a:avLst/>
              </a:prstGeom>
              <a:noFill/>
              <a:ln cap="flat" cmpd="sng" w="9525">
                <a:solidFill>
                  <a:srgbClr val="4A7DBA"/>
                </a:solidFill>
                <a:prstDash val="solid"/>
                <a:round/>
                <a:headEnd len="sm" w="sm" type="none"/>
                <a:tailEnd len="med" w="med" type="triangle"/>
              </a:ln>
            </p:spPr>
          </p:cxnSp>
          <p:cxnSp>
            <p:nvCxnSpPr>
              <p:cNvPr id="265" name="Google Shape;265;p17"/>
              <p:cNvCxnSpPr/>
              <p:nvPr/>
            </p:nvCxnSpPr>
            <p:spPr>
              <a:xfrm rot="10800000">
                <a:off x="1662676" y="2994238"/>
                <a:ext cx="2360700" cy="490200"/>
              </a:xfrm>
              <a:prstGeom prst="straightConnector1">
                <a:avLst/>
              </a:prstGeom>
              <a:noFill/>
              <a:ln cap="flat" cmpd="sng" w="9525">
                <a:solidFill>
                  <a:srgbClr val="4A7DBA"/>
                </a:solidFill>
                <a:prstDash val="solid"/>
                <a:round/>
                <a:headEnd len="sm" w="sm" type="none"/>
                <a:tailEnd len="med" w="med" type="triangle"/>
              </a:ln>
            </p:spPr>
          </p:cxnSp>
          <p:cxnSp>
            <p:nvCxnSpPr>
              <p:cNvPr id="266" name="Google Shape;266;p17"/>
              <p:cNvCxnSpPr/>
              <p:nvPr/>
            </p:nvCxnSpPr>
            <p:spPr>
              <a:xfrm flipH="1" rot="10800000">
                <a:off x="3097900"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267" name="Google Shape;267;p17"/>
              <p:cNvCxnSpPr/>
              <p:nvPr/>
            </p:nvCxnSpPr>
            <p:spPr>
              <a:xfrm flipH="1" rot="10800000">
                <a:off x="3097900" y="2994238"/>
                <a:ext cx="940800" cy="490200"/>
              </a:xfrm>
              <a:prstGeom prst="straightConnector1">
                <a:avLst/>
              </a:prstGeom>
              <a:noFill/>
              <a:ln cap="flat" cmpd="sng" w="9525">
                <a:solidFill>
                  <a:srgbClr val="4A7DBA"/>
                </a:solidFill>
                <a:prstDash val="solid"/>
                <a:round/>
                <a:headEnd len="sm" w="sm" type="none"/>
                <a:tailEnd len="med" w="med" type="triangle"/>
              </a:ln>
            </p:spPr>
          </p:cxnSp>
          <p:cxnSp>
            <p:nvCxnSpPr>
              <p:cNvPr id="268" name="Google Shape;268;p17"/>
              <p:cNvCxnSpPr/>
              <p:nvPr/>
            </p:nvCxnSpPr>
            <p:spPr>
              <a:xfrm rot="10800000">
                <a:off x="2647900" y="2994238"/>
                <a:ext cx="450000" cy="490200"/>
              </a:xfrm>
              <a:prstGeom prst="straightConnector1">
                <a:avLst/>
              </a:prstGeom>
              <a:noFill/>
              <a:ln cap="flat" cmpd="sng" w="9525">
                <a:solidFill>
                  <a:srgbClr val="4A7DBA"/>
                </a:solidFill>
                <a:prstDash val="solid"/>
                <a:round/>
                <a:headEnd len="sm" w="sm" type="none"/>
                <a:tailEnd len="med" w="med" type="triangle"/>
              </a:ln>
            </p:spPr>
          </p:cxnSp>
          <p:cxnSp>
            <p:nvCxnSpPr>
              <p:cNvPr id="269" name="Google Shape;269;p17"/>
              <p:cNvCxnSpPr/>
              <p:nvPr/>
            </p:nvCxnSpPr>
            <p:spPr>
              <a:xfrm rot="10800000">
                <a:off x="2155300" y="2994238"/>
                <a:ext cx="942600" cy="490200"/>
              </a:xfrm>
              <a:prstGeom prst="straightConnector1">
                <a:avLst/>
              </a:prstGeom>
              <a:noFill/>
              <a:ln cap="flat" cmpd="sng" w="9525">
                <a:solidFill>
                  <a:srgbClr val="4A7DBA"/>
                </a:solidFill>
                <a:prstDash val="solid"/>
                <a:round/>
                <a:headEnd len="sm" w="sm" type="none"/>
                <a:tailEnd len="med" w="med" type="triangle"/>
              </a:ln>
            </p:spPr>
          </p:cxnSp>
          <p:cxnSp>
            <p:nvCxnSpPr>
              <p:cNvPr id="270" name="Google Shape;270;p17"/>
              <p:cNvCxnSpPr/>
              <p:nvPr/>
            </p:nvCxnSpPr>
            <p:spPr>
              <a:xfrm rot="10800000">
                <a:off x="1662700" y="2994238"/>
                <a:ext cx="1435200" cy="490200"/>
              </a:xfrm>
              <a:prstGeom prst="straightConnector1">
                <a:avLst/>
              </a:prstGeom>
              <a:noFill/>
              <a:ln cap="flat" cmpd="sng" w="9525">
                <a:solidFill>
                  <a:srgbClr val="4A7DBA"/>
                </a:solidFill>
                <a:prstDash val="solid"/>
                <a:round/>
                <a:headEnd len="sm" w="sm" type="none"/>
                <a:tailEnd len="med" w="med" type="triangle"/>
              </a:ln>
            </p:spPr>
          </p:cxnSp>
          <p:cxnSp>
            <p:nvCxnSpPr>
              <p:cNvPr id="271" name="Google Shape;271;p17"/>
              <p:cNvCxnSpPr/>
              <p:nvPr/>
            </p:nvCxnSpPr>
            <p:spPr>
              <a:xfrm rot="10800000">
                <a:off x="1662825" y="2994238"/>
                <a:ext cx="969900" cy="490200"/>
              </a:xfrm>
              <a:prstGeom prst="straightConnector1">
                <a:avLst/>
              </a:prstGeom>
              <a:noFill/>
              <a:ln cap="flat" cmpd="sng" w="9525">
                <a:solidFill>
                  <a:srgbClr val="4A7DBA"/>
                </a:solidFill>
                <a:prstDash val="solid"/>
                <a:round/>
                <a:headEnd len="sm" w="sm" type="none"/>
                <a:tailEnd len="med" w="med" type="triangle"/>
              </a:ln>
            </p:spPr>
          </p:cxnSp>
          <p:cxnSp>
            <p:nvCxnSpPr>
              <p:cNvPr id="272" name="Google Shape;272;p17"/>
              <p:cNvCxnSpPr/>
              <p:nvPr/>
            </p:nvCxnSpPr>
            <p:spPr>
              <a:xfrm rot="10800000">
                <a:off x="2155425" y="2994238"/>
                <a:ext cx="477300" cy="490200"/>
              </a:xfrm>
              <a:prstGeom prst="straightConnector1">
                <a:avLst/>
              </a:prstGeom>
              <a:noFill/>
              <a:ln cap="flat" cmpd="sng" w="9525">
                <a:solidFill>
                  <a:srgbClr val="4A7DBA"/>
                </a:solidFill>
                <a:prstDash val="solid"/>
                <a:round/>
                <a:headEnd len="sm" w="sm" type="none"/>
                <a:tailEnd len="med" w="med" type="triangle"/>
              </a:ln>
            </p:spPr>
          </p:cxnSp>
          <p:cxnSp>
            <p:nvCxnSpPr>
              <p:cNvPr id="273" name="Google Shape;273;p17"/>
              <p:cNvCxnSpPr/>
              <p:nvPr/>
            </p:nvCxnSpPr>
            <p:spPr>
              <a:xfrm flipH="1" rot="10800000">
                <a:off x="2632725"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274" name="Google Shape;274;p17"/>
              <p:cNvCxnSpPr/>
              <p:nvPr/>
            </p:nvCxnSpPr>
            <p:spPr>
              <a:xfrm flipH="1" rot="10800000">
                <a:off x="2632725" y="2994238"/>
                <a:ext cx="480300" cy="490200"/>
              </a:xfrm>
              <a:prstGeom prst="straightConnector1">
                <a:avLst/>
              </a:prstGeom>
              <a:noFill/>
              <a:ln cap="flat" cmpd="sng" w="9525">
                <a:solidFill>
                  <a:srgbClr val="4A7DBA"/>
                </a:solidFill>
                <a:prstDash val="solid"/>
                <a:round/>
                <a:headEnd len="sm" w="sm" type="none"/>
                <a:tailEnd len="med" w="med" type="triangle"/>
              </a:ln>
            </p:spPr>
          </p:cxnSp>
          <p:cxnSp>
            <p:nvCxnSpPr>
              <p:cNvPr id="275" name="Google Shape;275;p17"/>
              <p:cNvCxnSpPr/>
              <p:nvPr/>
            </p:nvCxnSpPr>
            <p:spPr>
              <a:xfrm flipH="1" rot="10800000">
                <a:off x="2632725" y="2994238"/>
                <a:ext cx="1405800" cy="490200"/>
              </a:xfrm>
              <a:prstGeom prst="straightConnector1">
                <a:avLst/>
              </a:prstGeom>
              <a:noFill/>
              <a:ln cap="flat" cmpd="sng" w="9525">
                <a:solidFill>
                  <a:srgbClr val="4A7DBA"/>
                </a:solidFill>
                <a:prstDash val="solid"/>
                <a:round/>
                <a:headEnd len="sm" w="sm" type="none"/>
                <a:tailEnd len="med" w="med" type="triangle"/>
              </a:ln>
            </p:spPr>
          </p:cxnSp>
          <p:cxnSp>
            <p:nvCxnSpPr>
              <p:cNvPr id="276" name="Google Shape;276;p17"/>
              <p:cNvCxnSpPr/>
              <p:nvPr/>
            </p:nvCxnSpPr>
            <p:spPr>
              <a:xfrm flipH="1" rot="10800000">
                <a:off x="2140083"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277" name="Google Shape;277;p17"/>
              <p:cNvCxnSpPr/>
              <p:nvPr/>
            </p:nvCxnSpPr>
            <p:spPr>
              <a:xfrm flipH="1" rot="10800000">
                <a:off x="2140083" y="2994238"/>
                <a:ext cx="507900" cy="490200"/>
              </a:xfrm>
              <a:prstGeom prst="straightConnector1">
                <a:avLst/>
              </a:prstGeom>
              <a:noFill/>
              <a:ln cap="flat" cmpd="sng" w="9525">
                <a:solidFill>
                  <a:srgbClr val="4A7DBA"/>
                </a:solidFill>
                <a:prstDash val="solid"/>
                <a:round/>
                <a:headEnd len="sm" w="sm" type="none"/>
                <a:tailEnd len="med" w="med" type="triangle"/>
              </a:ln>
            </p:spPr>
          </p:cxnSp>
          <p:cxnSp>
            <p:nvCxnSpPr>
              <p:cNvPr id="278" name="Google Shape;278;p17"/>
              <p:cNvCxnSpPr/>
              <p:nvPr/>
            </p:nvCxnSpPr>
            <p:spPr>
              <a:xfrm rot="10800000">
                <a:off x="1662783" y="2994238"/>
                <a:ext cx="477300" cy="490200"/>
              </a:xfrm>
              <a:prstGeom prst="straightConnector1">
                <a:avLst/>
              </a:prstGeom>
              <a:noFill/>
              <a:ln cap="flat" cmpd="sng" w="9525">
                <a:solidFill>
                  <a:srgbClr val="4A7DBA"/>
                </a:solidFill>
                <a:prstDash val="solid"/>
                <a:round/>
                <a:headEnd len="sm" w="sm" type="none"/>
                <a:tailEnd len="med" w="med" type="triangle"/>
              </a:ln>
            </p:spPr>
          </p:cxnSp>
          <p:cxnSp>
            <p:nvCxnSpPr>
              <p:cNvPr id="279" name="Google Shape;279;p17"/>
              <p:cNvCxnSpPr/>
              <p:nvPr/>
            </p:nvCxnSpPr>
            <p:spPr>
              <a:xfrm flipH="1" rot="10800000">
                <a:off x="2140083" y="2994238"/>
                <a:ext cx="973200" cy="490200"/>
              </a:xfrm>
              <a:prstGeom prst="straightConnector1">
                <a:avLst/>
              </a:prstGeom>
              <a:noFill/>
              <a:ln cap="flat" cmpd="sng" w="9525">
                <a:solidFill>
                  <a:srgbClr val="4A7DBA"/>
                </a:solidFill>
                <a:prstDash val="solid"/>
                <a:round/>
                <a:headEnd len="sm" w="sm" type="none"/>
                <a:tailEnd len="med" w="med" type="triangle"/>
              </a:ln>
            </p:spPr>
          </p:cxnSp>
          <p:cxnSp>
            <p:nvCxnSpPr>
              <p:cNvPr id="280" name="Google Shape;280;p17"/>
              <p:cNvCxnSpPr/>
              <p:nvPr/>
            </p:nvCxnSpPr>
            <p:spPr>
              <a:xfrm flipH="1" rot="10800000">
                <a:off x="2140083" y="2994238"/>
                <a:ext cx="1898700" cy="490200"/>
              </a:xfrm>
              <a:prstGeom prst="straightConnector1">
                <a:avLst/>
              </a:prstGeom>
              <a:noFill/>
              <a:ln cap="flat" cmpd="sng" w="9525">
                <a:solidFill>
                  <a:srgbClr val="4A7DBA"/>
                </a:solidFill>
                <a:prstDash val="solid"/>
                <a:round/>
                <a:headEnd len="sm" w="sm" type="none"/>
                <a:tailEnd len="med" w="med" type="triangle"/>
              </a:ln>
            </p:spPr>
          </p:cxnSp>
          <p:cxnSp>
            <p:nvCxnSpPr>
              <p:cNvPr id="281" name="Google Shape;281;p17"/>
              <p:cNvCxnSpPr/>
              <p:nvPr/>
            </p:nvCxnSpPr>
            <p:spPr>
              <a:xfrm>
                <a:off x="1639619" y="2994126"/>
                <a:ext cx="7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2" name="Google Shape;282;p17"/>
              <p:cNvCxnSpPr/>
              <p:nvPr/>
            </p:nvCxnSpPr>
            <p:spPr>
              <a:xfrm>
                <a:off x="1662710" y="2994126"/>
                <a:ext cx="477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3" name="Google Shape;283;p17"/>
              <p:cNvCxnSpPr/>
              <p:nvPr/>
            </p:nvCxnSpPr>
            <p:spPr>
              <a:xfrm>
                <a:off x="1662710" y="2994126"/>
                <a:ext cx="969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4" name="Google Shape;284;p17"/>
              <p:cNvCxnSpPr/>
              <p:nvPr/>
            </p:nvCxnSpPr>
            <p:spPr>
              <a:xfrm>
                <a:off x="1662710" y="2994126"/>
                <a:ext cx="1435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5" name="Google Shape;285;p17"/>
              <p:cNvCxnSpPr/>
              <p:nvPr/>
            </p:nvCxnSpPr>
            <p:spPr>
              <a:xfrm>
                <a:off x="1662710" y="2994126"/>
                <a:ext cx="23607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6" name="Google Shape;286;p17"/>
              <p:cNvCxnSpPr/>
              <p:nvPr/>
            </p:nvCxnSpPr>
            <p:spPr>
              <a:xfrm flipH="1">
                <a:off x="1647452" y="2994126"/>
                <a:ext cx="507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7" name="Google Shape;287;p17"/>
              <p:cNvCxnSpPr/>
              <p:nvPr/>
            </p:nvCxnSpPr>
            <p:spPr>
              <a:xfrm flipH="1">
                <a:off x="2140052"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8" name="Google Shape;288;p17"/>
              <p:cNvCxnSpPr/>
              <p:nvPr/>
            </p:nvCxnSpPr>
            <p:spPr>
              <a:xfrm>
                <a:off x="2155352" y="2994126"/>
                <a:ext cx="477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89" name="Google Shape;289;p17"/>
              <p:cNvCxnSpPr/>
              <p:nvPr/>
            </p:nvCxnSpPr>
            <p:spPr>
              <a:xfrm>
                <a:off x="2155352" y="2994126"/>
                <a:ext cx="18681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0" name="Google Shape;290;p17"/>
              <p:cNvCxnSpPr/>
              <p:nvPr/>
            </p:nvCxnSpPr>
            <p:spPr>
              <a:xfrm flipH="1">
                <a:off x="1647494" y="2994126"/>
                <a:ext cx="10005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1" name="Google Shape;291;p17"/>
              <p:cNvCxnSpPr/>
              <p:nvPr/>
            </p:nvCxnSpPr>
            <p:spPr>
              <a:xfrm flipH="1">
                <a:off x="2140094" y="2994126"/>
                <a:ext cx="507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2" name="Google Shape;292;p17"/>
              <p:cNvCxnSpPr/>
              <p:nvPr/>
            </p:nvCxnSpPr>
            <p:spPr>
              <a:xfrm flipH="1">
                <a:off x="2632694"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3" name="Google Shape;293;p17"/>
              <p:cNvCxnSpPr/>
              <p:nvPr/>
            </p:nvCxnSpPr>
            <p:spPr>
              <a:xfrm>
                <a:off x="2647994" y="2994126"/>
                <a:ext cx="4500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4" name="Google Shape;294;p17"/>
              <p:cNvCxnSpPr/>
              <p:nvPr/>
            </p:nvCxnSpPr>
            <p:spPr>
              <a:xfrm>
                <a:off x="2647994" y="2994126"/>
                <a:ext cx="13755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5" name="Google Shape;295;p17"/>
              <p:cNvCxnSpPr/>
              <p:nvPr/>
            </p:nvCxnSpPr>
            <p:spPr>
              <a:xfrm flipH="1">
                <a:off x="1647369" y="2994126"/>
                <a:ext cx="1465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6" name="Google Shape;296;p17"/>
              <p:cNvCxnSpPr/>
              <p:nvPr/>
            </p:nvCxnSpPr>
            <p:spPr>
              <a:xfrm flipH="1">
                <a:off x="2139969" y="2994126"/>
                <a:ext cx="973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7" name="Google Shape;297;p17"/>
              <p:cNvCxnSpPr/>
              <p:nvPr/>
            </p:nvCxnSpPr>
            <p:spPr>
              <a:xfrm flipH="1">
                <a:off x="2632869" y="2994126"/>
                <a:ext cx="480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8" name="Google Shape;298;p17"/>
              <p:cNvCxnSpPr/>
              <p:nvPr/>
            </p:nvCxnSpPr>
            <p:spPr>
              <a:xfrm flipH="1">
                <a:off x="2632869" y="2994126"/>
                <a:ext cx="480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299" name="Google Shape;299;p17"/>
              <p:cNvCxnSpPr/>
              <p:nvPr/>
            </p:nvCxnSpPr>
            <p:spPr>
              <a:xfrm flipH="1">
                <a:off x="3097869"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00" name="Google Shape;300;p17"/>
              <p:cNvCxnSpPr/>
              <p:nvPr/>
            </p:nvCxnSpPr>
            <p:spPr>
              <a:xfrm>
                <a:off x="3113169" y="2994126"/>
                <a:ext cx="910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01" name="Google Shape;301;p17"/>
              <p:cNvCxnSpPr/>
              <p:nvPr/>
            </p:nvCxnSpPr>
            <p:spPr>
              <a:xfrm flipH="1">
                <a:off x="1647345" y="2994126"/>
                <a:ext cx="2391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02" name="Google Shape;302;p17"/>
              <p:cNvCxnSpPr/>
              <p:nvPr/>
            </p:nvCxnSpPr>
            <p:spPr>
              <a:xfrm flipH="1">
                <a:off x="2139945" y="2994126"/>
                <a:ext cx="18987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03" name="Google Shape;303;p17"/>
              <p:cNvCxnSpPr/>
              <p:nvPr/>
            </p:nvCxnSpPr>
            <p:spPr>
              <a:xfrm flipH="1">
                <a:off x="2632845" y="2994126"/>
                <a:ext cx="1405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04" name="Google Shape;304;p17"/>
              <p:cNvCxnSpPr/>
              <p:nvPr/>
            </p:nvCxnSpPr>
            <p:spPr>
              <a:xfrm flipH="1">
                <a:off x="3097845" y="2994126"/>
                <a:ext cx="940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05" name="Google Shape;305;p17"/>
              <p:cNvCxnSpPr/>
              <p:nvPr/>
            </p:nvCxnSpPr>
            <p:spPr>
              <a:xfrm flipH="1">
                <a:off x="4023345"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grpSp>
        <p:cxnSp>
          <p:nvCxnSpPr>
            <p:cNvPr id="306" name="Google Shape;306;p17"/>
            <p:cNvCxnSpPr/>
            <p:nvPr/>
          </p:nvCxnSpPr>
          <p:spPr>
            <a:xfrm>
              <a:off x="2155352" y="2994126"/>
              <a:ext cx="9426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grpSp>
      <p:grpSp>
        <p:nvGrpSpPr>
          <p:cNvPr id="307" name="Google Shape;307;p17"/>
          <p:cNvGrpSpPr/>
          <p:nvPr/>
        </p:nvGrpSpPr>
        <p:grpSpPr>
          <a:xfrm>
            <a:off x="1139046" y="3740122"/>
            <a:ext cx="2402607" cy="385663"/>
            <a:chOff x="4445165" y="3101115"/>
            <a:chExt cx="2402607" cy="514217"/>
          </a:xfrm>
        </p:grpSpPr>
        <p:grpSp>
          <p:nvGrpSpPr>
            <p:cNvPr id="308" name="Google Shape;308;p17"/>
            <p:cNvGrpSpPr/>
            <p:nvPr/>
          </p:nvGrpSpPr>
          <p:grpSpPr>
            <a:xfrm>
              <a:off x="4445165" y="3101115"/>
              <a:ext cx="2402607" cy="514217"/>
              <a:chOff x="4445164" y="3112661"/>
              <a:chExt cx="2402607" cy="514217"/>
            </a:xfrm>
          </p:grpSpPr>
          <p:cxnSp>
            <p:nvCxnSpPr>
              <p:cNvPr id="309" name="Google Shape;309;p17"/>
              <p:cNvCxnSpPr/>
              <p:nvPr/>
            </p:nvCxnSpPr>
            <p:spPr>
              <a:xfrm flipH="1" rot="10800000">
                <a:off x="4456398" y="313667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10" name="Google Shape;310;p17"/>
              <p:cNvCxnSpPr/>
              <p:nvPr/>
            </p:nvCxnSpPr>
            <p:spPr>
              <a:xfrm flipH="1" rot="10800000">
                <a:off x="4456440" y="3136678"/>
                <a:ext cx="507900" cy="490200"/>
              </a:xfrm>
              <a:prstGeom prst="straightConnector1">
                <a:avLst/>
              </a:prstGeom>
              <a:noFill/>
              <a:ln cap="flat" cmpd="sng" w="9525">
                <a:solidFill>
                  <a:srgbClr val="4A7DBA"/>
                </a:solidFill>
                <a:prstDash val="solid"/>
                <a:round/>
                <a:headEnd len="sm" w="sm" type="none"/>
                <a:tailEnd len="med" w="med" type="triangle"/>
              </a:ln>
            </p:spPr>
          </p:cxnSp>
          <p:cxnSp>
            <p:nvCxnSpPr>
              <p:cNvPr id="311" name="Google Shape;311;p17"/>
              <p:cNvCxnSpPr/>
              <p:nvPr/>
            </p:nvCxnSpPr>
            <p:spPr>
              <a:xfrm flipH="1" rot="10800000">
                <a:off x="4456482" y="3136678"/>
                <a:ext cx="1000500" cy="490200"/>
              </a:xfrm>
              <a:prstGeom prst="straightConnector1">
                <a:avLst/>
              </a:prstGeom>
              <a:noFill/>
              <a:ln cap="flat" cmpd="sng" w="9525">
                <a:solidFill>
                  <a:srgbClr val="4A7DBA"/>
                </a:solidFill>
                <a:prstDash val="solid"/>
                <a:round/>
                <a:headEnd len="sm" w="sm" type="none"/>
                <a:tailEnd len="med" w="med" type="triangle"/>
              </a:ln>
            </p:spPr>
          </p:cxnSp>
          <p:cxnSp>
            <p:nvCxnSpPr>
              <p:cNvPr id="312" name="Google Shape;312;p17"/>
              <p:cNvCxnSpPr/>
              <p:nvPr/>
            </p:nvCxnSpPr>
            <p:spPr>
              <a:xfrm flipH="1" rot="10800000">
                <a:off x="4456357" y="3136678"/>
                <a:ext cx="1465800" cy="490200"/>
              </a:xfrm>
              <a:prstGeom prst="straightConnector1">
                <a:avLst/>
              </a:prstGeom>
              <a:noFill/>
              <a:ln cap="flat" cmpd="sng" w="9525">
                <a:solidFill>
                  <a:srgbClr val="4A7DBA"/>
                </a:solidFill>
                <a:prstDash val="solid"/>
                <a:round/>
                <a:headEnd len="sm" w="sm" type="none"/>
                <a:tailEnd len="med" w="med" type="triangle"/>
              </a:ln>
            </p:spPr>
          </p:cxnSp>
          <p:cxnSp>
            <p:nvCxnSpPr>
              <p:cNvPr id="313" name="Google Shape;313;p17"/>
              <p:cNvCxnSpPr/>
              <p:nvPr/>
            </p:nvCxnSpPr>
            <p:spPr>
              <a:xfrm flipH="1" rot="10800000">
                <a:off x="4456333" y="3136678"/>
                <a:ext cx="2391300" cy="490200"/>
              </a:xfrm>
              <a:prstGeom prst="straightConnector1">
                <a:avLst/>
              </a:prstGeom>
              <a:noFill/>
              <a:ln cap="flat" cmpd="sng" w="9525">
                <a:solidFill>
                  <a:srgbClr val="4A7DBA"/>
                </a:solidFill>
                <a:prstDash val="solid"/>
                <a:round/>
                <a:headEnd len="sm" w="sm" type="none"/>
                <a:tailEnd len="med" w="med" type="triangle"/>
              </a:ln>
            </p:spPr>
          </p:cxnSp>
          <p:cxnSp>
            <p:nvCxnSpPr>
              <p:cNvPr id="314" name="Google Shape;314;p17"/>
              <p:cNvCxnSpPr/>
              <p:nvPr/>
            </p:nvCxnSpPr>
            <p:spPr>
              <a:xfrm flipH="1" rot="10800000">
                <a:off x="6832333" y="313667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15" name="Google Shape;315;p17"/>
              <p:cNvCxnSpPr/>
              <p:nvPr/>
            </p:nvCxnSpPr>
            <p:spPr>
              <a:xfrm rot="10800000">
                <a:off x="5922157" y="3136678"/>
                <a:ext cx="910200" cy="490200"/>
              </a:xfrm>
              <a:prstGeom prst="straightConnector1">
                <a:avLst/>
              </a:prstGeom>
              <a:noFill/>
              <a:ln cap="flat" cmpd="sng" w="9525">
                <a:solidFill>
                  <a:srgbClr val="4A7DBA"/>
                </a:solidFill>
                <a:prstDash val="solid"/>
                <a:round/>
                <a:headEnd len="sm" w="sm" type="none"/>
                <a:tailEnd len="med" w="med" type="triangle"/>
              </a:ln>
            </p:spPr>
          </p:cxnSp>
          <p:cxnSp>
            <p:nvCxnSpPr>
              <p:cNvPr id="316" name="Google Shape;316;p17"/>
              <p:cNvCxnSpPr/>
              <p:nvPr/>
            </p:nvCxnSpPr>
            <p:spPr>
              <a:xfrm rot="10800000">
                <a:off x="5456982" y="3136678"/>
                <a:ext cx="1375500" cy="490200"/>
              </a:xfrm>
              <a:prstGeom prst="straightConnector1">
                <a:avLst/>
              </a:prstGeom>
              <a:noFill/>
              <a:ln cap="flat" cmpd="sng" w="9525">
                <a:solidFill>
                  <a:srgbClr val="4A7DBA"/>
                </a:solidFill>
                <a:prstDash val="solid"/>
                <a:round/>
                <a:headEnd len="sm" w="sm" type="none"/>
                <a:tailEnd len="med" w="med" type="triangle"/>
              </a:ln>
            </p:spPr>
          </p:cxnSp>
          <p:cxnSp>
            <p:nvCxnSpPr>
              <p:cNvPr id="317" name="Google Shape;317;p17"/>
              <p:cNvCxnSpPr/>
              <p:nvPr/>
            </p:nvCxnSpPr>
            <p:spPr>
              <a:xfrm rot="10800000">
                <a:off x="4964340" y="3136678"/>
                <a:ext cx="1868100" cy="490200"/>
              </a:xfrm>
              <a:prstGeom prst="straightConnector1">
                <a:avLst/>
              </a:prstGeom>
              <a:noFill/>
              <a:ln cap="flat" cmpd="sng" w="9525">
                <a:solidFill>
                  <a:srgbClr val="4A7DBA"/>
                </a:solidFill>
                <a:prstDash val="solid"/>
                <a:round/>
                <a:headEnd len="sm" w="sm" type="none"/>
                <a:tailEnd len="med" w="med" type="triangle"/>
              </a:ln>
            </p:spPr>
          </p:cxnSp>
          <p:cxnSp>
            <p:nvCxnSpPr>
              <p:cNvPr id="318" name="Google Shape;318;p17"/>
              <p:cNvCxnSpPr/>
              <p:nvPr/>
            </p:nvCxnSpPr>
            <p:spPr>
              <a:xfrm rot="10800000">
                <a:off x="4471698" y="3136678"/>
                <a:ext cx="2360700" cy="490200"/>
              </a:xfrm>
              <a:prstGeom prst="straightConnector1">
                <a:avLst/>
              </a:prstGeom>
              <a:noFill/>
              <a:ln cap="flat" cmpd="sng" w="9525">
                <a:solidFill>
                  <a:srgbClr val="4A7DBA"/>
                </a:solidFill>
                <a:prstDash val="solid"/>
                <a:round/>
                <a:headEnd len="sm" w="sm" type="none"/>
                <a:tailEnd len="med" w="med" type="triangle"/>
              </a:ln>
            </p:spPr>
          </p:cxnSp>
          <p:cxnSp>
            <p:nvCxnSpPr>
              <p:cNvPr id="319" name="Google Shape;319;p17"/>
              <p:cNvCxnSpPr/>
              <p:nvPr/>
            </p:nvCxnSpPr>
            <p:spPr>
              <a:xfrm flipH="1" rot="10800000">
                <a:off x="5906857" y="313667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20" name="Google Shape;320;p17"/>
              <p:cNvCxnSpPr/>
              <p:nvPr/>
            </p:nvCxnSpPr>
            <p:spPr>
              <a:xfrm flipH="1" rot="10800000">
                <a:off x="5906833" y="3136678"/>
                <a:ext cx="940800" cy="490200"/>
              </a:xfrm>
              <a:prstGeom prst="straightConnector1">
                <a:avLst/>
              </a:prstGeom>
              <a:noFill/>
              <a:ln cap="flat" cmpd="sng" w="9525">
                <a:solidFill>
                  <a:srgbClr val="4A7DBA"/>
                </a:solidFill>
                <a:prstDash val="solid"/>
                <a:round/>
                <a:headEnd len="sm" w="sm" type="none"/>
                <a:tailEnd len="med" w="med" type="triangle"/>
              </a:ln>
            </p:spPr>
          </p:cxnSp>
          <p:cxnSp>
            <p:nvCxnSpPr>
              <p:cNvPr id="321" name="Google Shape;321;p17"/>
              <p:cNvCxnSpPr/>
              <p:nvPr/>
            </p:nvCxnSpPr>
            <p:spPr>
              <a:xfrm rot="10800000">
                <a:off x="5456982" y="3136678"/>
                <a:ext cx="450000" cy="490200"/>
              </a:xfrm>
              <a:prstGeom prst="straightConnector1">
                <a:avLst/>
              </a:prstGeom>
              <a:noFill/>
              <a:ln cap="flat" cmpd="sng" w="9525">
                <a:solidFill>
                  <a:srgbClr val="4A7DBA"/>
                </a:solidFill>
                <a:prstDash val="solid"/>
                <a:round/>
                <a:headEnd len="sm" w="sm" type="none"/>
                <a:tailEnd len="med" w="med" type="triangle"/>
              </a:ln>
            </p:spPr>
          </p:cxnSp>
          <p:cxnSp>
            <p:nvCxnSpPr>
              <p:cNvPr id="322" name="Google Shape;322;p17"/>
              <p:cNvCxnSpPr/>
              <p:nvPr/>
            </p:nvCxnSpPr>
            <p:spPr>
              <a:xfrm rot="10800000">
                <a:off x="4964340" y="3136678"/>
                <a:ext cx="942600" cy="490200"/>
              </a:xfrm>
              <a:prstGeom prst="straightConnector1">
                <a:avLst/>
              </a:prstGeom>
              <a:noFill/>
              <a:ln cap="flat" cmpd="sng" w="9525">
                <a:solidFill>
                  <a:srgbClr val="4A7DBA"/>
                </a:solidFill>
                <a:prstDash val="solid"/>
                <a:round/>
                <a:headEnd len="sm" w="sm" type="none"/>
                <a:tailEnd len="med" w="med" type="triangle"/>
              </a:ln>
            </p:spPr>
          </p:cxnSp>
          <p:cxnSp>
            <p:nvCxnSpPr>
              <p:cNvPr id="323" name="Google Shape;323;p17"/>
              <p:cNvCxnSpPr/>
              <p:nvPr/>
            </p:nvCxnSpPr>
            <p:spPr>
              <a:xfrm rot="10800000">
                <a:off x="4471698" y="3136678"/>
                <a:ext cx="1435200" cy="490200"/>
              </a:xfrm>
              <a:prstGeom prst="straightConnector1">
                <a:avLst/>
              </a:prstGeom>
              <a:noFill/>
              <a:ln cap="flat" cmpd="sng" w="9525">
                <a:solidFill>
                  <a:srgbClr val="4A7DBA"/>
                </a:solidFill>
                <a:prstDash val="solid"/>
                <a:round/>
                <a:headEnd len="sm" w="sm" type="none"/>
                <a:tailEnd len="med" w="med" type="triangle"/>
              </a:ln>
            </p:spPr>
          </p:cxnSp>
          <p:cxnSp>
            <p:nvCxnSpPr>
              <p:cNvPr id="324" name="Google Shape;324;p17"/>
              <p:cNvCxnSpPr/>
              <p:nvPr/>
            </p:nvCxnSpPr>
            <p:spPr>
              <a:xfrm rot="10800000">
                <a:off x="4471698" y="3136678"/>
                <a:ext cx="969900" cy="490200"/>
              </a:xfrm>
              <a:prstGeom prst="straightConnector1">
                <a:avLst/>
              </a:prstGeom>
              <a:noFill/>
              <a:ln cap="flat" cmpd="sng" w="9525">
                <a:solidFill>
                  <a:srgbClr val="4A7DBA"/>
                </a:solidFill>
                <a:prstDash val="solid"/>
                <a:round/>
                <a:headEnd len="sm" w="sm" type="none"/>
                <a:tailEnd len="med" w="med" type="triangle"/>
              </a:ln>
            </p:spPr>
          </p:cxnSp>
          <p:cxnSp>
            <p:nvCxnSpPr>
              <p:cNvPr id="325" name="Google Shape;325;p17"/>
              <p:cNvCxnSpPr/>
              <p:nvPr/>
            </p:nvCxnSpPr>
            <p:spPr>
              <a:xfrm rot="10800000">
                <a:off x="4964340" y="3136678"/>
                <a:ext cx="477300" cy="490200"/>
              </a:xfrm>
              <a:prstGeom prst="straightConnector1">
                <a:avLst/>
              </a:prstGeom>
              <a:noFill/>
              <a:ln cap="flat" cmpd="sng" w="9525">
                <a:solidFill>
                  <a:srgbClr val="4A7DBA"/>
                </a:solidFill>
                <a:prstDash val="solid"/>
                <a:round/>
                <a:headEnd len="sm" w="sm" type="none"/>
                <a:tailEnd len="med" w="med" type="triangle"/>
              </a:ln>
            </p:spPr>
          </p:cxnSp>
          <p:cxnSp>
            <p:nvCxnSpPr>
              <p:cNvPr id="326" name="Google Shape;326;p17"/>
              <p:cNvCxnSpPr/>
              <p:nvPr/>
            </p:nvCxnSpPr>
            <p:spPr>
              <a:xfrm flipH="1" rot="10800000">
                <a:off x="5441682" y="313667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27" name="Google Shape;327;p17"/>
              <p:cNvCxnSpPr/>
              <p:nvPr/>
            </p:nvCxnSpPr>
            <p:spPr>
              <a:xfrm flipH="1" rot="10800000">
                <a:off x="5441857" y="3136678"/>
                <a:ext cx="480300" cy="490200"/>
              </a:xfrm>
              <a:prstGeom prst="straightConnector1">
                <a:avLst/>
              </a:prstGeom>
              <a:noFill/>
              <a:ln cap="flat" cmpd="sng" w="9525">
                <a:solidFill>
                  <a:srgbClr val="4A7DBA"/>
                </a:solidFill>
                <a:prstDash val="solid"/>
                <a:round/>
                <a:headEnd len="sm" w="sm" type="none"/>
                <a:tailEnd len="med" w="med" type="triangle"/>
              </a:ln>
            </p:spPr>
          </p:cxnSp>
          <p:cxnSp>
            <p:nvCxnSpPr>
              <p:cNvPr id="328" name="Google Shape;328;p17"/>
              <p:cNvCxnSpPr/>
              <p:nvPr/>
            </p:nvCxnSpPr>
            <p:spPr>
              <a:xfrm flipH="1" rot="10800000">
                <a:off x="5441833" y="3136678"/>
                <a:ext cx="1405800" cy="490200"/>
              </a:xfrm>
              <a:prstGeom prst="straightConnector1">
                <a:avLst/>
              </a:prstGeom>
              <a:noFill/>
              <a:ln cap="flat" cmpd="sng" w="9525">
                <a:solidFill>
                  <a:srgbClr val="4A7DBA"/>
                </a:solidFill>
                <a:prstDash val="solid"/>
                <a:round/>
                <a:headEnd len="sm" w="sm" type="none"/>
                <a:tailEnd len="med" w="med" type="triangle"/>
              </a:ln>
            </p:spPr>
          </p:cxnSp>
          <p:cxnSp>
            <p:nvCxnSpPr>
              <p:cNvPr id="329" name="Google Shape;329;p17"/>
              <p:cNvCxnSpPr/>
              <p:nvPr/>
            </p:nvCxnSpPr>
            <p:spPr>
              <a:xfrm flipH="1" rot="10800000">
                <a:off x="4949040" y="313667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30" name="Google Shape;330;p17"/>
              <p:cNvCxnSpPr/>
              <p:nvPr/>
            </p:nvCxnSpPr>
            <p:spPr>
              <a:xfrm flipH="1" rot="10800000">
                <a:off x="4949082" y="3136678"/>
                <a:ext cx="507900" cy="490200"/>
              </a:xfrm>
              <a:prstGeom prst="straightConnector1">
                <a:avLst/>
              </a:prstGeom>
              <a:noFill/>
              <a:ln cap="flat" cmpd="sng" w="9525">
                <a:solidFill>
                  <a:srgbClr val="4A7DBA"/>
                </a:solidFill>
                <a:prstDash val="solid"/>
                <a:round/>
                <a:headEnd len="sm" w="sm" type="none"/>
                <a:tailEnd len="med" w="med" type="triangle"/>
              </a:ln>
            </p:spPr>
          </p:cxnSp>
          <p:cxnSp>
            <p:nvCxnSpPr>
              <p:cNvPr id="331" name="Google Shape;331;p17"/>
              <p:cNvCxnSpPr/>
              <p:nvPr/>
            </p:nvCxnSpPr>
            <p:spPr>
              <a:xfrm rot="10800000">
                <a:off x="4471698" y="3136678"/>
                <a:ext cx="477300" cy="490200"/>
              </a:xfrm>
              <a:prstGeom prst="straightConnector1">
                <a:avLst/>
              </a:prstGeom>
              <a:noFill/>
              <a:ln cap="flat" cmpd="sng" w="9525">
                <a:solidFill>
                  <a:srgbClr val="4A7DBA"/>
                </a:solidFill>
                <a:prstDash val="solid"/>
                <a:round/>
                <a:headEnd len="sm" w="sm" type="none"/>
                <a:tailEnd len="med" w="med" type="triangle"/>
              </a:ln>
            </p:spPr>
          </p:cxnSp>
          <p:cxnSp>
            <p:nvCxnSpPr>
              <p:cNvPr id="332" name="Google Shape;332;p17"/>
              <p:cNvCxnSpPr/>
              <p:nvPr/>
            </p:nvCxnSpPr>
            <p:spPr>
              <a:xfrm flipH="1" rot="10800000">
                <a:off x="4948957" y="3136678"/>
                <a:ext cx="973200" cy="490200"/>
              </a:xfrm>
              <a:prstGeom prst="straightConnector1">
                <a:avLst/>
              </a:prstGeom>
              <a:noFill/>
              <a:ln cap="flat" cmpd="sng" w="9525">
                <a:solidFill>
                  <a:srgbClr val="4A7DBA"/>
                </a:solidFill>
                <a:prstDash val="solid"/>
                <a:round/>
                <a:headEnd len="sm" w="sm" type="none"/>
                <a:tailEnd len="med" w="med" type="triangle"/>
              </a:ln>
            </p:spPr>
          </p:cxnSp>
          <p:cxnSp>
            <p:nvCxnSpPr>
              <p:cNvPr id="333" name="Google Shape;333;p17"/>
              <p:cNvCxnSpPr/>
              <p:nvPr/>
            </p:nvCxnSpPr>
            <p:spPr>
              <a:xfrm flipH="1" rot="10800000">
                <a:off x="4948933" y="3136678"/>
                <a:ext cx="1898700" cy="490200"/>
              </a:xfrm>
              <a:prstGeom prst="straightConnector1">
                <a:avLst/>
              </a:prstGeom>
              <a:noFill/>
              <a:ln cap="flat" cmpd="sng" w="9525">
                <a:solidFill>
                  <a:srgbClr val="4A7DBA"/>
                </a:solidFill>
                <a:prstDash val="solid"/>
                <a:round/>
                <a:headEnd len="sm" w="sm" type="none"/>
                <a:tailEnd len="med" w="med" type="triangle"/>
              </a:ln>
            </p:spPr>
          </p:cxnSp>
          <p:cxnSp>
            <p:nvCxnSpPr>
              <p:cNvPr id="334" name="Google Shape;334;p17"/>
              <p:cNvCxnSpPr/>
              <p:nvPr/>
            </p:nvCxnSpPr>
            <p:spPr>
              <a:xfrm>
                <a:off x="4445164" y="3112661"/>
                <a:ext cx="7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35" name="Google Shape;335;p17"/>
              <p:cNvCxnSpPr/>
              <p:nvPr/>
            </p:nvCxnSpPr>
            <p:spPr>
              <a:xfrm>
                <a:off x="4471771" y="3136630"/>
                <a:ext cx="477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36" name="Google Shape;336;p17"/>
              <p:cNvCxnSpPr/>
              <p:nvPr/>
            </p:nvCxnSpPr>
            <p:spPr>
              <a:xfrm>
                <a:off x="4471813" y="3136630"/>
                <a:ext cx="969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37" name="Google Shape;337;p17"/>
              <p:cNvCxnSpPr/>
              <p:nvPr/>
            </p:nvCxnSpPr>
            <p:spPr>
              <a:xfrm>
                <a:off x="4471688" y="3136630"/>
                <a:ext cx="1435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38" name="Google Shape;338;p17"/>
              <p:cNvCxnSpPr/>
              <p:nvPr/>
            </p:nvCxnSpPr>
            <p:spPr>
              <a:xfrm>
                <a:off x="4471664" y="3136630"/>
                <a:ext cx="23607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39" name="Google Shape;339;p17"/>
              <p:cNvCxnSpPr/>
              <p:nvPr/>
            </p:nvCxnSpPr>
            <p:spPr>
              <a:xfrm flipH="1">
                <a:off x="4456429" y="3136630"/>
                <a:ext cx="507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0" name="Google Shape;340;p17"/>
              <p:cNvCxnSpPr/>
              <p:nvPr/>
            </p:nvCxnSpPr>
            <p:spPr>
              <a:xfrm flipH="1">
                <a:off x="4949071" y="3136630"/>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1" name="Google Shape;341;p17"/>
              <p:cNvCxnSpPr/>
              <p:nvPr/>
            </p:nvCxnSpPr>
            <p:spPr>
              <a:xfrm>
                <a:off x="4964413" y="3136630"/>
                <a:ext cx="477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2" name="Google Shape;342;p17"/>
              <p:cNvCxnSpPr/>
              <p:nvPr/>
            </p:nvCxnSpPr>
            <p:spPr>
              <a:xfrm>
                <a:off x="4964264" y="3136630"/>
                <a:ext cx="18681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3" name="Google Shape;343;p17"/>
              <p:cNvCxnSpPr/>
              <p:nvPr/>
            </p:nvCxnSpPr>
            <p:spPr>
              <a:xfrm flipH="1">
                <a:off x="4456429" y="3136630"/>
                <a:ext cx="10005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4" name="Google Shape;344;p17"/>
              <p:cNvCxnSpPr/>
              <p:nvPr/>
            </p:nvCxnSpPr>
            <p:spPr>
              <a:xfrm flipH="1">
                <a:off x="4949071" y="3136630"/>
                <a:ext cx="507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5" name="Google Shape;345;p17"/>
              <p:cNvCxnSpPr/>
              <p:nvPr/>
            </p:nvCxnSpPr>
            <p:spPr>
              <a:xfrm flipH="1">
                <a:off x="5441713" y="3136630"/>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6" name="Google Shape;346;p17"/>
              <p:cNvCxnSpPr/>
              <p:nvPr/>
            </p:nvCxnSpPr>
            <p:spPr>
              <a:xfrm>
                <a:off x="5456888" y="3136630"/>
                <a:ext cx="4500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7" name="Google Shape;347;p17"/>
              <p:cNvCxnSpPr/>
              <p:nvPr/>
            </p:nvCxnSpPr>
            <p:spPr>
              <a:xfrm>
                <a:off x="5456864" y="3136630"/>
                <a:ext cx="13755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8" name="Google Shape;348;p17"/>
              <p:cNvCxnSpPr/>
              <p:nvPr/>
            </p:nvCxnSpPr>
            <p:spPr>
              <a:xfrm flipH="1">
                <a:off x="4456429" y="3136630"/>
                <a:ext cx="1465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49" name="Google Shape;349;p17"/>
              <p:cNvCxnSpPr/>
              <p:nvPr/>
            </p:nvCxnSpPr>
            <p:spPr>
              <a:xfrm flipH="1">
                <a:off x="4949071" y="3136630"/>
                <a:ext cx="973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0" name="Google Shape;350;p17"/>
              <p:cNvCxnSpPr/>
              <p:nvPr/>
            </p:nvCxnSpPr>
            <p:spPr>
              <a:xfrm flipH="1">
                <a:off x="5441713" y="3136630"/>
                <a:ext cx="480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1" name="Google Shape;351;p17"/>
              <p:cNvCxnSpPr/>
              <p:nvPr/>
            </p:nvCxnSpPr>
            <p:spPr>
              <a:xfrm flipH="1">
                <a:off x="5441713" y="3136630"/>
                <a:ext cx="480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2" name="Google Shape;352;p17"/>
              <p:cNvCxnSpPr/>
              <p:nvPr/>
            </p:nvCxnSpPr>
            <p:spPr>
              <a:xfrm flipH="1">
                <a:off x="5906888" y="3136630"/>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3" name="Google Shape;353;p17"/>
              <p:cNvCxnSpPr/>
              <p:nvPr/>
            </p:nvCxnSpPr>
            <p:spPr>
              <a:xfrm>
                <a:off x="5922164" y="3136630"/>
                <a:ext cx="910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4" name="Google Shape;354;p17"/>
              <p:cNvCxnSpPr/>
              <p:nvPr/>
            </p:nvCxnSpPr>
            <p:spPr>
              <a:xfrm flipH="1">
                <a:off x="4456429" y="3136630"/>
                <a:ext cx="2391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5" name="Google Shape;355;p17"/>
              <p:cNvCxnSpPr/>
              <p:nvPr/>
            </p:nvCxnSpPr>
            <p:spPr>
              <a:xfrm flipH="1">
                <a:off x="4949071" y="3136630"/>
                <a:ext cx="18987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6" name="Google Shape;356;p17"/>
              <p:cNvCxnSpPr/>
              <p:nvPr/>
            </p:nvCxnSpPr>
            <p:spPr>
              <a:xfrm flipH="1">
                <a:off x="5441713" y="3136630"/>
                <a:ext cx="1405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7" name="Google Shape;357;p17"/>
              <p:cNvCxnSpPr/>
              <p:nvPr/>
            </p:nvCxnSpPr>
            <p:spPr>
              <a:xfrm flipH="1">
                <a:off x="5906888" y="3136630"/>
                <a:ext cx="940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58" name="Google Shape;358;p17"/>
              <p:cNvCxnSpPr/>
              <p:nvPr/>
            </p:nvCxnSpPr>
            <p:spPr>
              <a:xfrm flipH="1">
                <a:off x="6832364" y="3136630"/>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grpSp>
        <p:cxnSp>
          <p:nvCxnSpPr>
            <p:cNvPr id="359" name="Google Shape;359;p17"/>
            <p:cNvCxnSpPr/>
            <p:nvPr/>
          </p:nvCxnSpPr>
          <p:spPr>
            <a:xfrm>
              <a:off x="4964289" y="3125084"/>
              <a:ext cx="9426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grpSp>
      <p:grpSp>
        <p:nvGrpSpPr>
          <p:cNvPr id="360" name="Google Shape;360;p17"/>
          <p:cNvGrpSpPr/>
          <p:nvPr/>
        </p:nvGrpSpPr>
        <p:grpSpPr>
          <a:xfrm>
            <a:off x="1136779" y="3129404"/>
            <a:ext cx="2399164" cy="376309"/>
            <a:chOff x="1639620" y="2982580"/>
            <a:chExt cx="2399164" cy="501746"/>
          </a:xfrm>
        </p:grpSpPr>
        <p:grpSp>
          <p:nvGrpSpPr>
            <p:cNvPr id="361" name="Google Shape;361;p17"/>
            <p:cNvGrpSpPr/>
            <p:nvPr/>
          </p:nvGrpSpPr>
          <p:grpSpPr>
            <a:xfrm>
              <a:off x="1639620" y="2982580"/>
              <a:ext cx="2399164" cy="490312"/>
              <a:chOff x="1639619" y="2994126"/>
              <a:chExt cx="2399164" cy="490312"/>
            </a:xfrm>
          </p:grpSpPr>
          <p:cxnSp>
            <p:nvCxnSpPr>
              <p:cNvPr id="362" name="Google Shape;362;p17"/>
              <p:cNvCxnSpPr/>
              <p:nvPr/>
            </p:nvCxnSpPr>
            <p:spPr>
              <a:xfrm flipH="1" rot="10800000">
                <a:off x="1647441"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63" name="Google Shape;363;p17"/>
              <p:cNvCxnSpPr/>
              <p:nvPr/>
            </p:nvCxnSpPr>
            <p:spPr>
              <a:xfrm flipH="1" rot="10800000">
                <a:off x="1647441" y="2994238"/>
                <a:ext cx="507900" cy="490200"/>
              </a:xfrm>
              <a:prstGeom prst="straightConnector1">
                <a:avLst/>
              </a:prstGeom>
              <a:noFill/>
              <a:ln cap="flat" cmpd="sng" w="9525">
                <a:solidFill>
                  <a:srgbClr val="4A7DBA"/>
                </a:solidFill>
                <a:prstDash val="solid"/>
                <a:round/>
                <a:headEnd len="sm" w="sm" type="none"/>
                <a:tailEnd len="med" w="med" type="triangle"/>
              </a:ln>
            </p:spPr>
          </p:cxnSp>
          <p:cxnSp>
            <p:nvCxnSpPr>
              <p:cNvPr id="364" name="Google Shape;364;p17"/>
              <p:cNvCxnSpPr/>
              <p:nvPr/>
            </p:nvCxnSpPr>
            <p:spPr>
              <a:xfrm flipH="1" rot="10800000">
                <a:off x="1647441" y="2994238"/>
                <a:ext cx="1000500" cy="490200"/>
              </a:xfrm>
              <a:prstGeom prst="straightConnector1">
                <a:avLst/>
              </a:prstGeom>
              <a:noFill/>
              <a:ln cap="flat" cmpd="sng" w="9525">
                <a:solidFill>
                  <a:srgbClr val="4A7DBA"/>
                </a:solidFill>
                <a:prstDash val="solid"/>
                <a:round/>
                <a:headEnd len="sm" w="sm" type="none"/>
                <a:tailEnd len="med" w="med" type="triangle"/>
              </a:ln>
            </p:spPr>
          </p:cxnSp>
          <p:cxnSp>
            <p:nvCxnSpPr>
              <p:cNvPr id="365" name="Google Shape;365;p17"/>
              <p:cNvCxnSpPr/>
              <p:nvPr/>
            </p:nvCxnSpPr>
            <p:spPr>
              <a:xfrm flipH="1" rot="10800000">
                <a:off x="1647441" y="2994238"/>
                <a:ext cx="1465800" cy="490200"/>
              </a:xfrm>
              <a:prstGeom prst="straightConnector1">
                <a:avLst/>
              </a:prstGeom>
              <a:noFill/>
              <a:ln cap="flat" cmpd="sng" w="9525">
                <a:solidFill>
                  <a:srgbClr val="4A7DBA"/>
                </a:solidFill>
                <a:prstDash val="solid"/>
                <a:round/>
                <a:headEnd len="sm" w="sm" type="none"/>
                <a:tailEnd len="med" w="med" type="triangle"/>
              </a:ln>
            </p:spPr>
          </p:cxnSp>
          <p:cxnSp>
            <p:nvCxnSpPr>
              <p:cNvPr id="366" name="Google Shape;366;p17"/>
              <p:cNvCxnSpPr/>
              <p:nvPr/>
            </p:nvCxnSpPr>
            <p:spPr>
              <a:xfrm flipH="1" rot="10800000">
                <a:off x="1647441" y="2994238"/>
                <a:ext cx="2391300" cy="490200"/>
              </a:xfrm>
              <a:prstGeom prst="straightConnector1">
                <a:avLst/>
              </a:prstGeom>
              <a:noFill/>
              <a:ln cap="flat" cmpd="sng" w="9525">
                <a:solidFill>
                  <a:srgbClr val="4A7DBA"/>
                </a:solidFill>
                <a:prstDash val="solid"/>
                <a:round/>
                <a:headEnd len="sm" w="sm" type="none"/>
                <a:tailEnd len="med" w="med" type="triangle"/>
              </a:ln>
            </p:spPr>
          </p:cxnSp>
          <p:cxnSp>
            <p:nvCxnSpPr>
              <p:cNvPr id="367" name="Google Shape;367;p17"/>
              <p:cNvCxnSpPr/>
              <p:nvPr/>
            </p:nvCxnSpPr>
            <p:spPr>
              <a:xfrm flipH="1" rot="10800000">
                <a:off x="4023376"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68" name="Google Shape;368;p17"/>
              <p:cNvCxnSpPr/>
              <p:nvPr/>
            </p:nvCxnSpPr>
            <p:spPr>
              <a:xfrm rot="10800000">
                <a:off x="3113176" y="2994238"/>
                <a:ext cx="910200" cy="490200"/>
              </a:xfrm>
              <a:prstGeom prst="straightConnector1">
                <a:avLst/>
              </a:prstGeom>
              <a:noFill/>
              <a:ln cap="flat" cmpd="sng" w="9525">
                <a:solidFill>
                  <a:srgbClr val="4A7DBA"/>
                </a:solidFill>
                <a:prstDash val="solid"/>
                <a:round/>
                <a:headEnd len="sm" w="sm" type="none"/>
                <a:tailEnd len="med" w="med" type="triangle"/>
              </a:ln>
            </p:spPr>
          </p:cxnSp>
          <p:cxnSp>
            <p:nvCxnSpPr>
              <p:cNvPr id="369" name="Google Shape;369;p17"/>
              <p:cNvCxnSpPr/>
              <p:nvPr/>
            </p:nvCxnSpPr>
            <p:spPr>
              <a:xfrm rot="10800000">
                <a:off x="2647876" y="2994238"/>
                <a:ext cx="1375500" cy="490200"/>
              </a:xfrm>
              <a:prstGeom prst="straightConnector1">
                <a:avLst/>
              </a:prstGeom>
              <a:noFill/>
              <a:ln cap="flat" cmpd="sng" w="9525">
                <a:solidFill>
                  <a:srgbClr val="4A7DBA"/>
                </a:solidFill>
                <a:prstDash val="solid"/>
                <a:round/>
                <a:headEnd len="sm" w="sm" type="none"/>
                <a:tailEnd len="med" w="med" type="triangle"/>
              </a:ln>
            </p:spPr>
          </p:cxnSp>
          <p:cxnSp>
            <p:nvCxnSpPr>
              <p:cNvPr id="370" name="Google Shape;370;p17"/>
              <p:cNvCxnSpPr/>
              <p:nvPr/>
            </p:nvCxnSpPr>
            <p:spPr>
              <a:xfrm rot="10800000">
                <a:off x="2155276" y="2994238"/>
                <a:ext cx="1868100" cy="490200"/>
              </a:xfrm>
              <a:prstGeom prst="straightConnector1">
                <a:avLst/>
              </a:prstGeom>
              <a:noFill/>
              <a:ln cap="flat" cmpd="sng" w="9525">
                <a:solidFill>
                  <a:srgbClr val="4A7DBA"/>
                </a:solidFill>
                <a:prstDash val="solid"/>
                <a:round/>
                <a:headEnd len="sm" w="sm" type="none"/>
                <a:tailEnd len="med" w="med" type="triangle"/>
              </a:ln>
            </p:spPr>
          </p:cxnSp>
          <p:cxnSp>
            <p:nvCxnSpPr>
              <p:cNvPr id="371" name="Google Shape;371;p17"/>
              <p:cNvCxnSpPr/>
              <p:nvPr/>
            </p:nvCxnSpPr>
            <p:spPr>
              <a:xfrm rot="10800000">
                <a:off x="1662676" y="2994238"/>
                <a:ext cx="2360700" cy="490200"/>
              </a:xfrm>
              <a:prstGeom prst="straightConnector1">
                <a:avLst/>
              </a:prstGeom>
              <a:noFill/>
              <a:ln cap="flat" cmpd="sng" w="9525">
                <a:solidFill>
                  <a:srgbClr val="4A7DBA"/>
                </a:solidFill>
                <a:prstDash val="solid"/>
                <a:round/>
                <a:headEnd len="sm" w="sm" type="none"/>
                <a:tailEnd len="med" w="med" type="triangle"/>
              </a:ln>
            </p:spPr>
          </p:cxnSp>
          <p:cxnSp>
            <p:nvCxnSpPr>
              <p:cNvPr id="372" name="Google Shape;372;p17"/>
              <p:cNvCxnSpPr/>
              <p:nvPr/>
            </p:nvCxnSpPr>
            <p:spPr>
              <a:xfrm flipH="1" rot="10800000">
                <a:off x="3097900"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73" name="Google Shape;373;p17"/>
              <p:cNvCxnSpPr/>
              <p:nvPr/>
            </p:nvCxnSpPr>
            <p:spPr>
              <a:xfrm flipH="1" rot="10800000">
                <a:off x="3097900" y="2994238"/>
                <a:ext cx="940800" cy="490200"/>
              </a:xfrm>
              <a:prstGeom prst="straightConnector1">
                <a:avLst/>
              </a:prstGeom>
              <a:noFill/>
              <a:ln cap="flat" cmpd="sng" w="9525">
                <a:solidFill>
                  <a:srgbClr val="4A7DBA"/>
                </a:solidFill>
                <a:prstDash val="solid"/>
                <a:round/>
                <a:headEnd len="sm" w="sm" type="none"/>
                <a:tailEnd len="med" w="med" type="triangle"/>
              </a:ln>
            </p:spPr>
          </p:cxnSp>
          <p:cxnSp>
            <p:nvCxnSpPr>
              <p:cNvPr id="374" name="Google Shape;374;p17"/>
              <p:cNvCxnSpPr/>
              <p:nvPr/>
            </p:nvCxnSpPr>
            <p:spPr>
              <a:xfrm rot="10800000">
                <a:off x="2647900" y="2994238"/>
                <a:ext cx="450000" cy="490200"/>
              </a:xfrm>
              <a:prstGeom prst="straightConnector1">
                <a:avLst/>
              </a:prstGeom>
              <a:noFill/>
              <a:ln cap="flat" cmpd="sng" w="9525">
                <a:solidFill>
                  <a:srgbClr val="4A7DBA"/>
                </a:solidFill>
                <a:prstDash val="solid"/>
                <a:round/>
                <a:headEnd len="sm" w="sm" type="none"/>
                <a:tailEnd len="med" w="med" type="triangle"/>
              </a:ln>
            </p:spPr>
          </p:cxnSp>
          <p:cxnSp>
            <p:nvCxnSpPr>
              <p:cNvPr id="375" name="Google Shape;375;p17"/>
              <p:cNvCxnSpPr/>
              <p:nvPr/>
            </p:nvCxnSpPr>
            <p:spPr>
              <a:xfrm rot="10800000">
                <a:off x="2155300" y="2994238"/>
                <a:ext cx="942600" cy="490200"/>
              </a:xfrm>
              <a:prstGeom prst="straightConnector1">
                <a:avLst/>
              </a:prstGeom>
              <a:noFill/>
              <a:ln cap="flat" cmpd="sng" w="9525">
                <a:solidFill>
                  <a:srgbClr val="4A7DBA"/>
                </a:solidFill>
                <a:prstDash val="solid"/>
                <a:round/>
                <a:headEnd len="sm" w="sm" type="none"/>
                <a:tailEnd len="med" w="med" type="triangle"/>
              </a:ln>
            </p:spPr>
          </p:cxnSp>
          <p:cxnSp>
            <p:nvCxnSpPr>
              <p:cNvPr id="376" name="Google Shape;376;p17"/>
              <p:cNvCxnSpPr/>
              <p:nvPr/>
            </p:nvCxnSpPr>
            <p:spPr>
              <a:xfrm rot="10800000">
                <a:off x="1662700" y="2994238"/>
                <a:ext cx="1435200" cy="490200"/>
              </a:xfrm>
              <a:prstGeom prst="straightConnector1">
                <a:avLst/>
              </a:prstGeom>
              <a:noFill/>
              <a:ln cap="flat" cmpd="sng" w="9525">
                <a:solidFill>
                  <a:srgbClr val="4A7DBA"/>
                </a:solidFill>
                <a:prstDash val="solid"/>
                <a:round/>
                <a:headEnd len="sm" w="sm" type="none"/>
                <a:tailEnd len="med" w="med" type="triangle"/>
              </a:ln>
            </p:spPr>
          </p:cxnSp>
          <p:cxnSp>
            <p:nvCxnSpPr>
              <p:cNvPr id="377" name="Google Shape;377;p17"/>
              <p:cNvCxnSpPr/>
              <p:nvPr/>
            </p:nvCxnSpPr>
            <p:spPr>
              <a:xfrm rot="10800000">
                <a:off x="1662825" y="2994238"/>
                <a:ext cx="969900" cy="490200"/>
              </a:xfrm>
              <a:prstGeom prst="straightConnector1">
                <a:avLst/>
              </a:prstGeom>
              <a:noFill/>
              <a:ln cap="flat" cmpd="sng" w="9525">
                <a:solidFill>
                  <a:srgbClr val="4A7DBA"/>
                </a:solidFill>
                <a:prstDash val="solid"/>
                <a:round/>
                <a:headEnd len="sm" w="sm" type="none"/>
                <a:tailEnd len="med" w="med" type="triangle"/>
              </a:ln>
            </p:spPr>
          </p:cxnSp>
          <p:cxnSp>
            <p:nvCxnSpPr>
              <p:cNvPr id="378" name="Google Shape;378;p17"/>
              <p:cNvCxnSpPr/>
              <p:nvPr/>
            </p:nvCxnSpPr>
            <p:spPr>
              <a:xfrm rot="10800000">
                <a:off x="2155425" y="2994238"/>
                <a:ext cx="477300" cy="490200"/>
              </a:xfrm>
              <a:prstGeom prst="straightConnector1">
                <a:avLst/>
              </a:prstGeom>
              <a:noFill/>
              <a:ln cap="flat" cmpd="sng" w="9525">
                <a:solidFill>
                  <a:srgbClr val="4A7DBA"/>
                </a:solidFill>
                <a:prstDash val="solid"/>
                <a:round/>
                <a:headEnd len="sm" w="sm" type="none"/>
                <a:tailEnd len="med" w="med" type="triangle"/>
              </a:ln>
            </p:spPr>
          </p:cxnSp>
          <p:cxnSp>
            <p:nvCxnSpPr>
              <p:cNvPr id="379" name="Google Shape;379;p17"/>
              <p:cNvCxnSpPr/>
              <p:nvPr/>
            </p:nvCxnSpPr>
            <p:spPr>
              <a:xfrm flipH="1" rot="10800000">
                <a:off x="2632725"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80" name="Google Shape;380;p17"/>
              <p:cNvCxnSpPr/>
              <p:nvPr/>
            </p:nvCxnSpPr>
            <p:spPr>
              <a:xfrm flipH="1" rot="10800000">
                <a:off x="2632725" y="2994238"/>
                <a:ext cx="480300" cy="490200"/>
              </a:xfrm>
              <a:prstGeom prst="straightConnector1">
                <a:avLst/>
              </a:prstGeom>
              <a:noFill/>
              <a:ln cap="flat" cmpd="sng" w="9525">
                <a:solidFill>
                  <a:srgbClr val="4A7DBA"/>
                </a:solidFill>
                <a:prstDash val="solid"/>
                <a:round/>
                <a:headEnd len="sm" w="sm" type="none"/>
                <a:tailEnd len="med" w="med" type="triangle"/>
              </a:ln>
            </p:spPr>
          </p:cxnSp>
          <p:cxnSp>
            <p:nvCxnSpPr>
              <p:cNvPr id="381" name="Google Shape;381;p17"/>
              <p:cNvCxnSpPr/>
              <p:nvPr/>
            </p:nvCxnSpPr>
            <p:spPr>
              <a:xfrm flipH="1" rot="10800000">
                <a:off x="2632725" y="2994238"/>
                <a:ext cx="1405800" cy="490200"/>
              </a:xfrm>
              <a:prstGeom prst="straightConnector1">
                <a:avLst/>
              </a:prstGeom>
              <a:noFill/>
              <a:ln cap="flat" cmpd="sng" w="9525">
                <a:solidFill>
                  <a:srgbClr val="4A7DBA"/>
                </a:solidFill>
                <a:prstDash val="solid"/>
                <a:round/>
                <a:headEnd len="sm" w="sm" type="none"/>
                <a:tailEnd len="med" w="med" type="triangle"/>
              </a:ln>
            </p:spPr>
          </p:cxnSp>
          <p:cxnSp>
            <p:nvCxnSpPr>
              <p:cNvPr id="382" name="Google Shape;382;p17"/>
              <p:cNvCxnSpPr/>
              <p:nvPr/>
            </p:nvCxnSpPr>
            <p:spPr>
              <a:xfrm flipH="1" rot="10800000">
                <a:off x="2140083" y="2994238"/>
                <a:ext cx="15300" cy="490200"/>
              </a:xfrm>
              <a:prstGeom prst="straightConnector1">
                <a:avLst/>
              </a:prstGeom>
              <a:noFill/>
              <a:ln cap="flat" cmpd="sng" w="9525">
                <a:solidFill>
                  <a:srgbClr val="4A7DBA"/>
                </a:solidFill>
                <a:prstDash val="solid"/>
                <a:round/>
                <a:headEnd len="sm" w="sm" type="none"/>
                <a:tailEnd len="med" w="med" type="triangle"/>
              </a:ln>
            </p:spPr>
          </p:cxnSp>
          <p:cxnSp>
            <p:nvCxnSpPr>
              <p:cNvPr id="383" name="Google Shape;383;p17"/>
              <p:cNvCxnSpPr/>
              <p:nvPr/>
            </p:nvCxnSpPr>
            <p:spPr>
              <a:xfrm flipH="1" rot="10800000">
                <a:off x="2140083" y="2994238"/>
                <a:ext cx="507900" cy="490200"/>
              </a:xfrm>
              <a:prstGeom prst="straightConnector1">
                <a:avLst/>
              </a:prstGeom>
              <a:noFill/>
              <a:ln cap="flat" cmpd="sng" w="9525">
                <a:solidFill>
                  <a:srgbClr val="4A7DBA"/>
                </a:solidFill>
                <a:prstDash val="solid"/>
                <a:round/>
                <a:headEnd len="sm" w="sm" type="none"/>
                <a:tailEnd len="med" w="med" type="triangle"/>
              </a:ln>
            </p:spPr>
          </p:cxnSp>
          <p:cxnSp>
            <p:nvCxnSpPr>
              <p:cNvPr id="384" name="Google Shape;384;p17"/>
              <p:cNvCxnSpPr/>
              <p:nvPr/>
            </p:nvCxnSpPr>
            <p:spPr>
              <a:xfrm rot="10800000">
                <a:off x="1662783" y="2994238"/>
                <a:ext cx="477300" cy="490200"/>
              </a:xfrm>
              <a:prstGeom prst="straightConnector1">
                <a:avLst/>
              </a:prstGeom>
              <a:noFill/>
              <a:ln cap="flat" cmpd="sng" w="9525">
                <a:solidFill>
                  <a:srgbClr val="4A7DBA"/>
                </a:solidFill>
                <a:prstDash val="solid"/>
                <a:round/>
                <a:headEnd len="sm" w="sm" type="none"/>
                <a:tailEnd len="med" w="med" type="triangle"/>
              </a:ln>
            </p:spPr>
          </p:cxnSp>
          <p:cxnSp>
            <p:nvCxnSpPr>
              <p:cNvPr id="385" name="Google Shape;385;p17"/>
              <p:cNvCxnSpPr/>
              <p:nvPr/>
            </p:nvCxnSpPr>
            <p:spPr>
              <a:xfrm flipH="1" rot="10800000">
                <a:off x="2140083" y="2994238"/>
                <a:ext cx="973200" cy="490200"/>
              </a:xfrm>
              <a:prstGeom prst="straightConnector1">
                <a:avLst/>
              </a:prstGeom>
              <a:noFill/>
              <a:ln cap="flat" cmpd="sng" w="9525">
                <a:solidFill>
                  <a:srgbClr val="4A7DBA"/>
                </a:solidFill>
                <a:prstDash val="solid"/>
                <a:round/>
                <a:headEnd len="sm" w="sm" type="none"/>
                <a:tailEnd len="med" w="med" type="triangle"/>
              </a:ln>
            </p:spPr>
          </p:cxnSp>
          <p:cxnSp>
            <p:nvCxnSpPr>
              <p:cNvPr id="386" name="Google Shape;386;p17"/>
              <p:cNvCxnSpPr/>
              <p:nvPr/>
            </p:nvCxnSpPr>
            <p:spPr>
              <a:xfrm flipH="1" rot="10800000">
                <a:off x="2140083" y="2994238"/>
                <a:ext cx="1898700" cy="490200"/>
              </a:xfrm>
              <a:prstGeom prst="straightConnector1">
                <a:avLst/>
              </a:prstGeom>
              <a:noFill/>
              <a:ln cap="flat" cmpd="sng" w="9525">
                <a:solidFill>
                  <a:srgbClr val="4A7DBA"/>
                </a:solidFill>
                <a:prstDash val="solid"/>
                <a:round/>
                <a:headEnd len="sm" w="sm" type="none"/>
                <a:tailEnd len="med" w="med" type="triangle"/>
              </a:ln>
            </p:spPr>
          </p:cxnSp>
          <p:cxnSp>
            <p:nvCxnSpPr>
              <p:cNvPr id="387" name="Google Shape;387;p17"/>
              <p:cNvCxnSpPr/>
              <p:nvPr/>
            </p:nvCxnSpPr>
            <p:spPr>
              <a:xfrm>
                <a:off x="1639619" y="2994126"/>
                <a:ext cx="7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88" name="Google Shape;388;p17"/>
              <p:cNvCxnSpPr/>
              <p:nvPr/>
            </p:nvCxnSpPr>
            <p:spPr>
              <a:xfrm>
                <a:off x="1662710" y="2994126"/>
                <a:ext cx="477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89" name="Google Shape;389;p17"/>
              <p:cNvCxnSpPr/>
              <p:nvPr/>
            </p:nvCxnSpPr>
            <p:spPr>
              <a:xfrm>
                <a:off x="1662710" y="2994126"/>
                <a:ext cx="969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0" name="Google Shape;390;p17"/>
              <p:cNvCxnSpPr/>
              <p:nvPr/>
            </p:nvCxnSpPr>
            <p:spPr>
              <a:xfrm>
                <a:off x="1662710" y="2994126"/>
                <a:ext cx="1435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1" name="Google Shape;391;p17"/>
              <p:cNvCxnSpPr/>
              <p:nvPr/>
            </p:nvCxnSpPr>
            <p:spPr>
              <a:xfrm>
                <a:off x="1662710" y="2994126"/>
                <a:ext cx="23607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2" name="Google Shape;392;p17"/>
              <p:cNvCxnSpPr/>
              <p:nvPr/>
            </p:nvCxnSpPr>
            <p:spPr>
              <a:xfrm flipH="1">
                <a:off x="1647452" y="2994126"/>
                <a:ext cx="507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3" name="Google Shape;393;p17"/>
              <p:cNvCxnSpPr/>
              <p:nvPr/>
            </p:nvCxnSpPr>
            <p:spPr>
              <a:xfrm flipH="1">
                <a:off x="2140052"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4" name="Google Shape;394;p17"/>
              <p:cNvCxnSpPr/>
              <p:nvPr/>
            </p:nvCxnSpPr>
            <p:spPr>
              <a:xfrm>
                <a:off x="2155352" y="2994126"/>
                <a:ext cx="477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5" name="Google Shape;395;p17"/>
              <p:cNvCxnSpPr/>
              <p:nvPr/>
            </p:nvCxnSpPr>
            <p:spPr>
              <a:xfrm>
                <a:off x="2155352" y="2994126"/>
                <a:ext cx="18681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6" name="Google Shape;396;p17"/>
              <p:cNvCxnSpPr/>
              <p:nvPr/>
            </p:nvCxnSpPr>
            <p:spPr>
              <a:xfrm flipH="1">
                <a:off x="1647494" y="2994126"/>
                <a:ext cx="10005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7" name="Google Shape;397;p17"/>
              <p:cNvCxnSpPr/>
              <p:nvPr/>
            </p:nvCxnSpPr>
            <p:spPr>
              <a:xfrm flipH="1">
                <a:off x="2140094" y="2994126"/>
                <a:ext cx="5079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8" name="Google Shape;398;p17"/>
              <p:cNvCxnSpPr/>
              <p:nvPr/>
            </p:nvCxnSpPr>
            <p:spPr>
              <a:xfrm flipH="1">
                <a:off x="2632694"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99" name="Google Shape;399;p17"/>
              <p:cNvCxnSpPr/>
              <p:nvPr/>
            </p:nvCxnSpPr>
            <p:spPr>
              <a:xfrm>
                <a:off x="2647994" y="2994126"/>
                <a:ext cx="4500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0" name="Google Shape;400;p17"/>
              <p:cNvCxnSpPr/>
              <p:nvPr/>
            </p:nvCxnSpPr>
            <p:spPr>
              <a:xfrm>
                <a:off x="2647994" y="2994126"/>
                <a:ext cx="13755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1" name="Google Shape;401;p17"/>
              <p:cNvCxnSpPr/>
              <p:nvPr/>
            </p:nvCxnSpPr>
            <p:spPr>
              <a:xfrm flipH="1">
                <a:off x="1647369" y="2994126"/>
                <a:ext cx="1465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2" name="Google Shape;402;p17"/>
              <p:cNvCxnSpPr/>
              <p:nvPr/>
            </p:nvCxnSpPr>
            <p:spPr>
              <a:xfrm flipH="1">
                <a:off x="2139969" y="2994126"/>
                <a:ext cx="973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3" name="Google Shape;403;p17"/>
              <p:cNvCxnSpPr/>
              <p:nvPr/>
            </p:nvCxnSpPr>
            <p:spPr>
              <a:xfrm flipH="1">
                <a:off x="2632869" y="2994126"/>
                <a:ext cx="480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4" name="Google Shape;404;p17"/>
              <p:cNvCxnSpPr/>
              <p:nvPr/>
            </p:nvCxnSpPr>
            <p:spPr>
              <a:xfrm flipH="1">
                <a:off x="2632869" y="2994126"/>
                <a:ext cx="480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5" name="Google Shape;405;p17"/>
              <p:cNvCxnSpPr/>
              <p:nvPr/>
            </p:nvCxnSpPr>
            <p:spPr>
              <a:xfrm flipH="1">
                <a:off x="3097869"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6" name="Google Shape;406;p17"/>
              <p:cNvCxnSpPr/>
              <p:nvPr/>
            </p:nvCxnSpPr>
            <p:spPr>
              <a:xfrm>
                <a:off x="3113169" y="2994126"/>
                <a:ext cx="9102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7" name="Google Shape;407;p17"/>
              <p:cNvCxnSpPr/>
              <p:nvPr/>
            </p:nvCxnSpPr>
            <p:spPr>
              <a:xfrm flipH="1">
                <a:off x="1647345" y="2994126"/>
                <a:ext cx="2391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8" name="Google Shape;408;p17"/>
              <p:cNvCxnSpPr/>
              <p:nvPr/>
            </p:nvCxnSpPr>
            <p:spPr>
              <a:xfrm flipH="1">
                <a:off x="2139945" y="2994126"/>
                <a:ext cx="18987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09" name="Google Shape;409;p17"/>
              <p:cNvCxnSpPr/>
              <p:nvPr/>
            </p:nvCxnSpPr>
            <p:spPr>
              <a:xfrm flipH="1">
                <a:off x="2632845" y="2994126"/>
                <a:ext cx="1405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10" name="Google Shape;410;p17"/>
              <p:cNvCxnSpPr/>
              <p:nvPr/>
            </p:nvCxnSpPr>
            <p:spPr>
              <a:xfrm flipH="1">
                <a:off x="3097845" y="2994126"/>
                <a:ext cx="9408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cxnSp>
            <p:nvCxnSpPr>
              <p:cNvPr id="411" name="Google Shape;411;p17"/>
              <p:cNvCxnSpPr/>
              <p:nvPr/>
            </p:nvCxnSpPr>
            <p:spPr>
              <a:xfrm flipH="1">
                <a:off x="4023345" y="2994126"/>
                <a:ext cx="153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grpSp>
        <p:cxnSp>
          <p:nvCxnSpPr>
            <p:cNvPr id="412" name="Google Shape;412;p17"/>
            <p:cNvCxnSpPr/>
            <p:nvPr/>
          </p:nvCxnSpPr>
          <p:spPr>
            <a:xfrm>
              <a:off x="2155352" y="2994126"/>
              <a:ext cx="942600" cy="490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7650"/>
                </a:srgbClr>
              </a:outerShdw>
            </a:effectLst>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8"/>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Limitations</a:t>
            </a:r>
            <a:r>
              <a:rPr b="1" lang="en-US" sz="3600">
                <a:solidFill>
                  <a:srgbClr val="E86753"/>
                </a:solidFill>
                <a:latin typeface="IBM Plex Sans"/>
                <a:ea typeface="IBM Plex Sans"/>
                <a:cs typeface="IBM Plex Sans"/>
                <a:sym typeface="IBM Plex Sans"/>
              </a:rPr>
              <a:t> of Sensitivity Maps</a:t>
            </a:r>
            <a:endParaRPr b="1" i="0" sz="3600" u="none" cap="none" strike="noStrike">
              <a:solidFill>
                <a:srgbClr val="E86753"/>
              </a:solidFill>
              <a:latin typeface="IBM Plex Sans"/>
              <a:ea typeface="IBM Plex Sans"/>
              <a:cs typeface="IBM Plex Sans"/>
              <a:sym typeface="IBM Plex Sans"/>
            </a:endParaRPr>
          </a:p>
        </p:txBody>
      </p:sp>
      <p:sp>
        <p:nvSpPr>
          <p:cNvPr id="418" name="Google Shape;418;p18"/>
          <p:cNvSpPr txBox="1"/>
          <p:nvPr/>
        </p:nvSpPr>
        <p:spPr>
          <a:xfrm>
            <a:off x="491066" y="1667509"/>
            <a:ext cx="11108400" cy="4716300"/>
          </a:xfrm>
          <a:prstGeom prst="rect">
            <a:avLst/>
          </a:prstGeom>
          <a:noFill/>
          <a:ln>
            <a:noFill/>
          </a:ln>
        </p:spPr>
        <p:txBody>
          <a:bodyPr anchorCtr="0" anchor="t" bIns="45700" lIns="91400" spcFirstLastPara="1" rIns="91400" wrap="square" tIns="45700">
            <a:noAutofit/>
          </a:bodyPr>
          <a:lstStyle/>
          <a:p>
            <a:pPr indent="-455612" lvl="0" marL="455612" rtl="0" algn="l">
              <a:lnSpc>
                <a:spcPct val="115000"/>
              </a:lnSpc>
              <a:spcBef>
                <a:spcPts val="0"/>
              </a:spcBef>
              <a:spcAft>
                <a:spcPts val="0"/>
              </a:spcAft>
              <a:buClr>
                <a:srgbClr val="E86753"/>
              </a:buClr>
              <a:buSzPts val="2400"/>
              <a:buFont typeface="IBM Plex Sans"/>
              <a:buChar char="▪"/>
            </a:pPr>
            <a:r>
              <a:rPr b="1" lang="en-US" sz="2400">
                <a:solidFill>
                  <a:schemeClr val="dk1"/>
                </a:solidFill>
                <a:latin typeface="IBM Plex Sans"/>
                <a:ea typeface="IBM Plex Sans"/>
                <a:cs typeface="IBM Plex Sans"/>
                <a:sym typeface="IBM Plex Sans"/>
              </a:rPr>
              <a:t>Visually noisy</a:t>
            </a:r>
            <a:endParaRPr b="1"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Often highlight pixels that–to a human eye–seem randomly selected</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i="1" lang="en-US" sz="2400">
                <a:solidFill>
                  <a:schemeClr val="dk1"/>
                </a:solidFill>
                <a:latin typeface="IBM Plex Sans"/>
                <a:ea typeface="IBM Plex Sans"/>
                <a:cs typeface="IBM Plex Sans"/>
                <a:sym typeface="IBM Plex Sans"/>
              </a:rPr>
              <a:t>a priori</a:t>
            </a:r>
            <a:r>
              <a:rPr lang="en-US" sz="2400">
                <a:solidFill>
                  <a:schemeClr val="dk1"/>
                </a:solidFill>
                <a:latin typeface="IBM Plex Sans"/>
                <a:ea typeface="IBM Plex Sans"/>
                <a:cs typeface="IBM Plex Sans"/>
                <a:sym typeface="IBM Plex Sans"/>
              </a:rPr>
              <a:t>, we cannot know if this noise reflects an underlying truth about how networks perform classification, or is due to more superficial factors</a:t>
            </a:r>
            <a:endParaRPr sz="2400">
              <a:solidFill>
                <a:schemeClr val="dk1"/>
              </a:solidFill>
              <a:latin typeface="IBM Plex Sans"/>
              <a:ea typeface="IBM Plex Sans"/>
              <a:cs typeface="IBM Plex Sans"/>
              <a:sym typeface="IBM Plex Sans"/>
            </a:endParaRPr>
          </a:p>
          <a:p>
            <a:pPr indent="-381000" lvl="2" marL="1371600"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The SmoothGrad paper answers this question - we’ll get to this soon!</a:t>
            </a:r>
            <a:endParaRPr sz="2400">
              <a:solidFill>
                <a:schemeClr val="dk1"/>
              </a:solidFill>
              <a:latin typeface="IBM Plex Sans"/>
              <a:ea typeface="IBM Plex Sans"/>
              <a:cs typeface="IBM Plex Sans"/>
              <a:sym typeface="IBM Plex Sans"/>
            </a:endParaRPr>
          </a:p>
        </p:txBody>
      </p:sp>
      <p:sp>
        <p:nvSpPr>
          <p:cNvPr id="419" name="Google Shape;419;p18"/>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20" name="Google Shape;420;p18"/>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1" name="Google Shape;421;p18"/>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2" name="Google Shape;422;p18"/>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23" name="Google Shape;423;p18"/>
          <p:cNvPicPr preferRelativeResize="0"/>
          <p:nvPr/>
        </p:nvPicPr>
        <p:blipFill>
          <a:blip r:embed="rId3">
            <a:alphaModFix/>
          </a:blip>
          <a:stretch>
            <a:fillRect/>
          </a:stretch>
        </p:blipFill>
        <p:spPr>
          <a:xfrm>
            <a:off x="3502712" y="3915725"/>
            <a:ext cx="5186574" cy="2675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19"/>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Theory Behind </a:t>
            </a:r>
            <a:r>
              <a:rPr b="1" lang="en-US" sz="3600">
                <a:solidFill>
                  <a:srgbClr val="E86753"/>
                </a:solidFill>
                <a:latin typeface="IBM Plex Mono"/>
                <a:ea typeface="IBM Plex Mono"/>
                <a:cs typeface="IBM Plex Mono"/>
                <a:sym typeface="IBM Plex Mono"/>
              </a:rPr>
              <a:t>SmoothGrad</a:t>
            </a:r>
            <a:r>
              <a:rPr b="1" lang="en-US" sz="3600">
                <a:solidFill>
                  <a:srgbClr val="E86753"/>
                </a:solidFill>
                <a:latin typeface="IBM Plex Sans"/>
                <a:ea typeface="IBM Plex Sans"/>
                <a:cs typeface="IBM Plex Sans"/>
                <a:sym typeface="IBM Plex Sans"/>
              </a:rPr>
              <a:t>: Noisy Gradients</a:t>
            </a:r>
            <a:endParaRPr b="1" i="0" sz="3600" u="none" cap="none" strike="noStrike">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429" name="Google Shape;429;p19"/>
          <p:cNvSpPr txBox="1"/>
          <p:nvPr/>
        </p:nvSpPr>
        <p:spPr>
          <a:xfrm>
            <a:off x="491066" y="1667559"/>
            <a:ext cx="11108400" cy="4716300"/>
          </a:xfrm>
          <a:prstGeom prst="rect">
            <a:avLst/>
          </a:prstGeom>
          <a:noFill/>
          <a:ln>
            <a:noFill/>
          </a:ln>
        </p:spPr>
        <p:txBody>
          <a:bodyPr anchorCtr="0" anchor="t" bIns="45700" lIns="91400" spcFirstLastPara="1" rIns="91400" wrap="square" tIns="45700">
            <a:noAutofit/>
          </a:bodyPr>
          <a:lstStyle/>
          <a:p>
            <a:pPr indent="-455612" lvl="0" marL="455612" marR="0" rtl="0" algn="l">
              <a:lnSpc>
                <a:spcPct val="115000"/>
              </a:lnSpc>
              <a:spcBef>
                <a:spcPts val="0"/>
              </a:spcBef>
              <a:spcAft>
                <a:spcPts val="0"/>
              </a:spcAft>
              <a:buClr>
                <a:srgbClr val="E86753"/>
              </a:buClr>
              <a:buSzPts val="2400"/>
              <a:buFont typeface="IBM Plex Sans"/>
              <a:buChar char="▪"/>
            </a:pPr>
            <a:r>
              <a:rPr b="1" lang="en-US" sz="2400">
                <a:solidFill>
                  <a:schemeClr val="dk1"/>
                </a:solidFill>
                <a:latin typeface="IBM Plex Sans"/>
                <a:ea typeface="IBM Plex Sans"/>
                <a:cs typeface="IBM Plex Sans"/>
                <a:sym typeface="IBM Plex Sans"/>
              </a:rPr>
              <a:t>Key idea behind </a:t>
            </a:r>
            <a:r>
              <a:rPr b="1" lang="en-US" sz="2400">
                <a:solidFill>
                  <a:schemeClr val="dk1"/>
                </a:solidFill>
                <a:latin typeface="IBM Plex Mono"/>
                <a:ea typeface="IBM Plex Mono"/>
                <a:cs typeface="IBM Plex Mono"/>
                <a:sym typeface="IBM Plex Mono"/>
              </a:rPr>
              <a:t>SmoothGrad</a:t>
            </a:r>
            <a:r>
              <a:rPr b="1" lang="en-US" sz="2400">
                <a:solidFill>
                  <a:schemeClr val="dk1"/>
                </a:solidFill>
                <a:latin typeface="IBM Plex Sans"/>
                <a:ea typeface="IBM Plex Sans"/>
                <a:cs typeface="IBM Plex Sans"/>
                <a:sym typeface="IBM Plex Sans"/>
              </a:rPr>
              <a:t>: </a:t>
            </a:r>
            <a:r>
              <a:rPr lang="en-US" sz="2400" u="sng">
                <a:solidFill>
                  <a:schemeClr val="dk1"/>
                </a:solidFill>
                <a:latin typeface="IBM Plex Sans"/>
                <a:ea typeface="IBM Plex Sans"/>
                <a:cs typeface="IBM Plex Sans"/>
                <a:sym typeface="IBM Plex Sans"/>
              </a:rPr>
              <a:t>noisy maps are due to noisy gradients</a:t>
            </a:r>
            <a:endParaRPr sz="2400" u="sng">
              <a:solidFill>
                <a:schemeClr val="dk1"/>
              </a:solidFill>
              <a:latin typeface="IBM Plex Sans"/>
              <a:ea typeface="IBM Plex Sans"/>
              <a:cs typeface="IBM Plex Sans"/>
              <a:sym typeface="IBM Plex Sans"/>
            </a:endParaRPr>
          </a:p>
          <a:p>
            <a:pPr indent="0" lvl="0" marL="0" marR="0" rtl="0" algn="l">
              <a:lnSpc>
                <a:spcPct val="115000"/>
              </a:lnSpc>
              <a:spcBef>
                <a:spcPts val="0"/>
              </a:spcBef>
              <a:spcAft>
                <a:spcPts val="0"/>
              </a:spcAft>
              <a:buNone/>
            </a:pPr>
            <a:r>
              <a:t/>
            </a:r>
            <a:endParaRPr sz="2400" u="sng">
              <a:solidFill>
                <a:schemeClr val="dk1"/>
              </a:solidFill>
              <a:latin typeface="IBM Plex Sans"/>
              <a:ea typeface="IBM Plex Sans"/>
              <a:cs typeface="IBM Plex Sans"/>
              <a:sym typeface="IBM Plex Sans"/>
            </a:endParaRPr>
          </a:p>
          <a:p>
            <a:pPr indent="-455612" lvl="0" marL="455612" marR="0"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Derivative of S</a:t>
            </a:r>
            <a:r>
              <a:rPr baseline="-25000" lang="en-US" sz="2400">
                <a:solidFill>
                  <a:schemeClr val="dk1"/>
                </a:solidFill>
                <a:latin typeface="IBM Plex Sans"/>
                <a:ea typeface="IBM Plex Sans"/>
                <a:cs typeface="IBM Plex Sans"/>
                <a:sym typeface="IBM Plex Sans"/>
              </a:rPr>
              <a:t>c </a:t>
            </a:r>
            <a:r>
              <a:rPr lang="en-US" sz="2400">
                <a:solidFill>
                  <a:schemeClr val="dk1"/>
                </a:solidFill>
                <a:latin typeface="IBM Plex Sans"/>
                <a:ea typeface="IBM Plex Sans"/>
                <a:cs typeface="IBM Plex Sans"/>
                <a:sym typeface="IBM Plex Sans"/>
              </a:rPr>
              <a:t>may fluctuate sharply at small scales</a:t>
            </a:r>
            <a:endParaRPr sz="2400">
              <a:solidFill>
                <a:schemeClr val="dk1"/>
              </a:solidFill>
              <a:latin typeface="IBM Plex Sans"/>
              <a:ea typeface="IBM Plex Sans"/>
              <a:cs typeface="IBM Plex Sans"/>
              <a:sym typeface="IBM Plex Sans"/>
            </a:endParaRPr>
          </a:p>
          <a:p>
            <a:pPr indent="-381000" lvl="1" marL="914400" marR="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Apparent noise one sees in a sensitivity map may be due to essentially meaningless local variations in partial derivatives</a:t>
            </a:r>
            <a:endParaRPr sz="2400">
              <a:solidFill>
                <a:schemeClr val="dk1"/>
              </a:solidFill>
              <a:latin typeface="IBM Plex Sans"/>
              <a:ea typeface="IBM Plex Sans"/>
              <a:cs typeface="IBM Plex Sans"/>
              <a:sym typeface="IBM Plex Sans"/>
            </a:endParaRPr>
          </a:p>
        </p:txBody>
      </p:sp>
      <p:sp>
        <p:nvSpPr>
          <p:cNvPr id="430" name="Google Shape;430;p19"/>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31" name="Google Shape;431;p19"/>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2" name="Google Shape;432;p19"/>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3" name="Google Shape;433;p19"/>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0"/>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Sans"/>
                <a:ea typeface="IBM Plex Sans"/>
                <a:cs typeface="IBM Plex Sans"/>
                <a:sym typeface="IBM Plex Sans"/>
              </a:rPr>
              <a:t>Noisy Gradients (cont’d)</a:t>
            </a:r>
            <a:endParaRPr b="1" i="0" sz="3600" u="none" cap="none" strike="noStrike">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439" name="Google Shape;439;p20"/>
          <p:cNvSpPr txBox="1"/>
          <p:nvPr/>
        </p:nvSpPr>
        <p:spPr>
          <a:xfrm>
            <a:off x="491075" y="5263532"/>
            <a:ext cx="11108400" cy="1120200"/>
          </a:xfrm>
          <a:prstGeom prst="rect">
            <a:avLst/>
          </a:prstGeom>
          <a:noFill/>
          <a:ln>
            <a:noFill/>
          </a:ln>
        </p:spPr>
        <p:txBody>
          <a:bodyPr anchorCtr="0" anchor="t" bIns="45700" lIns="91400" spcFirstLastPara="1" rIns="91400" wrap="square" tIns="45700">
            <a:noAutofit/>
          </a:bodyPr>
          <a:lstStyle/>
          <a:p>
            <a:pPr indent="-381000" lvl="0" marL="457200" rtl="0" algn="l">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Given these rapid fluctuations, gradient of S</a:t>
            </a:r>
            <a:r>
              <a:rPr baseline="-25000" lang="en-US" sz="2400">
                <a:solidFill>
                  <a:schemeClr val="dk1"/>
                </a:solidFill>
                <a:latin typeface="IBM Plex Sans"/>
                <a:ea typeface="IBM Plex Sans"/>
                <a:cs typeface="IBM Plex Sans"/>
                <a:sym typeface="IBM Plex Sans"/>
              </a:rPr>
              <a:t>c</a:t>
            </a:r>
            <a:r>
              <a:rPr lang="en-US" sz="2400">
                <a:solidFill>
                  <a:schemeClr val="dk1"/>
                </a:solidFill>
                <a:latin typeface="IBM Plex Sans"/>
                <a:ea typeface="IBM Plex Sans"/>
                <a:cs typeface="IBM Plex Sans"/>
                <a:sym typeface="IBM Plex Sans"/>
              </a:rPr>
              <a:t> at any given point will be less meaningful than a local average of gradient values.</a:t>
            </a:r>
            <a:endParaRPr sz="2400">
              <a:solidFill>
                <a:schemeClr val="dk1"/>
              </a:solidFill>
              <a:latin typeface="IBM Plex Sans"/>
              <a:ea typeface="IBM Plex Sans"/>
              <a:cs typeface="IBM Plex Sans"/>
              <a:sym typeface="IBM Plex Sans"/>
            </a:endParaRPr>
          </a:p>
          <a:p>
            <a:pPr indent="0" lvl="0" marL="0" marR="0" rtl="0" algn="l">
              <a:lnSpc>
                <a:spcPct val="100000"/>
              </a:lnSpc>
              <a:spcBef>
                <a:spcPts val="0"/>
              </a:spcBef>
              <a:spcAft>
                <a:spcPts val="0"/>
              </a:spcAft>
              <a:buNone/>
            </a:pPr>
            <a:r>
              <a:t/>
            </a:r>
            <a:endParaRPr b="1" sz="2400">
              <a:solidFill>
                <a:schemeClr val="dk1"/>
              </a:solidFill>
              <a:latin typeface="IBM Plex Sans"/>
              <a:ea typeface="IBM Plex Sans"/>
              <a:cs typeface="IBM Plex Sans"/>
              <a:sym typeface="IBM Plex Sans"/>
            </a:endParaRPr>
          </a:p>
        </p:txBody>
      </p:sp>
      <p:sp>
        <p:nvSpPr>
          <p:cNvPr id="440" name="Google Shape;440;p20"/>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41" name="Google Shape;441;p20"/>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2" name="Google Shape;442;p20"/>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3" name="Google Shape;443;p20"/>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44" name="Google Shape;444;p20"/>
          <p:cNvPicPr preferRelativeResize="0"/>
          <p:nvPr/>
        </p:nvPicPr>
        <p:blipFill>
          <a:blip r:embed="rId3">
            <a:alphaModFix/>
          </a:blip>
          <a:stretch>
            <a:fillRect/>
          </a:stretch>
        </p:blipFill>
        <p:spPr>
          <a:xfrm>
            <a:off x="1925500" y="1376626"/>
            <a:ext cx="7943724" cy="36295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1"/>
          <p:cNvSpPr txBox="1"/>
          <p:nvPr/>
        </p:nvSpPr>
        <p:spPr>
          <a:xfrm>
            <a:off x="491067" y="653601"/>
            <a:ext cx="11108400" cy="675600"/>
          </a:xfrm>
          <a:prstGeom prst="rect">
            <a:avLst/>
          </a:prstGeom>
          <a:noFill/>
          <a:ln>
            <a:noFill/>
          </a:ln>
          <a:effectLst>
            <a:outerShdw blurRad="50800" rotWithShape="0" algn="t" dir="5400000" dist="38100">
              <a:srgbClr val="000000">
                <a:alpha val="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E86753"/>
                </a:solidFill>
                <a:latin typeface="IBM Plex Mono"/>
                <a:ea typeface="IBM Plex Mono"/>
                <a:cs typeface="IBM Plex Mono"/>
                <a:sym typeface="IBM Plex Mono"/>
              </a:rPr>
              <a:t>SmoothGrad</a:t>
            </a:r>
            <a:r>
              <a:rPr b="1" lang="en-US" sz="3600">
                <a:solidFill>
                  <a:srgbClr val="E86753"/>
                </a:solidFill>
                <a:latin typeface="IBM Plex Sans"/>
                <a:ea typeface="IBM Plex Sans"/>
                <a:cs typeface="IBM Plex Sans"/>
                <a:sym typeface="IBM Plex Sans"/>
              </a:rPr>
              <a:t>: Intuition</a:t>
            </a:r>
            <a:endParaRPr b="1" i="0" sz="3600" u="none" cap="none" strike="noStrike">
              <a:solidFill>
                <a:srgbClr val="E86753"/>
              </a:solidFill>
              <a:latin typeface="IBM Plex Sans"/>
              <a:ea typeface="IBM Plex Sans"/>
              <a:cs typeface="IBM Plex Sans"/>
              <a:sym typeface="IBM Plex Sans"/>
            </a:endParaRPr>
          </a:p>
          <a:p>
            <a:pPr indent="0" lvl="0" marL="0" marR="0" rtl="0" algn="l">
              <a:spcBef>
                <a:spcPts val="0"/>
              </a:spcBef>
              <a:spcAft>
                <a:spcPts val="0"/>
              </a:spcAft>
              <a:buNone/>
            </a:pPr>
            <a:r>
              <a:t/>
            </a:r>
            <a:endParaRPr b="1" i="0" sz="3600" u="none" cap="none" strike="noStrike">
              <a:solidFill>
                <a:srgbClr val="E86753"/>
              </a:solidFill>
              <a:latin typeface="IBM Plex Sans"/>
              <a:ea typeface="IBM Plex Sans"/>
              <a:cs typeface="IBM Plex Sans"/>
              <a:sym typeface="IBM Plex Sans"/>
            </a:endParaRPr>
          </a:p>
        </p:txBody>
      </p:sp>
      <p:sp>
        <p:nvSpPr>
          <p:cNvPr id="450" name="Google Shape;450;p21"/>
          <p:cNvSpPr txBox="1"/>
          <p:nvPr/>
        </p:nvSpPr>
        <p:spPr>
          <a:xfrm>
            <a:off x="491066" y="1667559"/>
            <a:ext cx="11108400" cy="4716300"/>
          </a:xfrm>
          <a:prstGeom prst="rect">
            <a:avLst/>
          </a:prstGeom>
          <a:noFill/>
          <a:ln>
            <a:noFill/>
          </a:ln>
        </p:spPr>
        <p:txBody>
          <a:bodyPr anchorCtr="0" anchor="t" bIns="45700" lIns="91400" spcFirstLastPara="1" rIns="91400" wrap="square" tIns="45700">
            <a:noAutofit/>
          </a:bodyPr>
          <a:lstStyle/>
          <a:p>
            <a:pPr indent="-455612" lvl="0" marL="455612" rtl="0" algn="l">
              <a:lnSpc>
                <a:spcPct val="115000"/>
              </a:lnSpc>
              <a:spcBef>
                <a:spcPts val="0"/>
              </a:spcBef>
              <a:spcAft>
                <a:spcPts val="0"/>
              </a:spcAft>
              <a:buClr>
                <a:srgbClr val="E86753"/>
              </a:buClr>
              <a:buSzPts val="2400"/>
              <a:buFont typeface="IBM Plex Sans"/>
              <a:buChar char="▪"/>
            </a:pPr>
            <a:r>
              <a:rPr lang="en-US" sz="2400">
                <a:solidFill>
                  <a:schemeClr val="dk1"/>
                </a:solidFill>
                <a:latin typeface="IBM Plex Sans"/>
                <a:ea typeface="IBM Plex Sans"/>
                <a:cs typeface="IBM Plex Sans"/>
                <a:sym typeface="IBM Plex Sans"/>
              </a:rPr>
              <a:t>Recall that</a:t>
            </a:r>
            <a:r>
              <a:rPr b="1" lang="en-US" sz="2400">
                <a:solidFill>
                  <a:schemeClr val="dk1"/>
                </a:solidFill>
                <a:latin typeface="IBM Plex Sans"/>
                <a:ea typeface="IBM Plex Sans"/>
                <a:cs typeface="IBM Plex Sans"/>
                <a:sym typeface="IBM Plex Sans"/>
              </a:rPr>
              <a:t> noisy maps are due to noisy gradients</a:t>
            </a:r>
            <a:endParaRPr b="1" sz="24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t/>
            </a:r>
            <a:endParaRPr b="1" sz="2400">
              <a:solidFill>
                <a:schemeClr val="dk1"/>
              </a:solidFill>
              <a:latin typeface="IBM Plex Sans"/>
              <a:ea typeface="IBM Plex Sans"/>
              <a:cs typeface="IBM Plex Sans"/>
              <a:sym typeface="IBM Plex Sans"/>
            </a:endParaRPr>
          </a:p>
          <a:p>
            <a:pPr indent="-455612" lvl="0" marL="455612" rtl="0" algn="l">
              <a:lnSpc>
                <a:spcPct val="115000"/>
              </a:lnSpc>
              <a:spcBef>
                <a:spcPts val="0"/>
              </a:spcBef>
              <a:spcAft>
                <a:spcPts val="0"/>
              </a:spcAft>
              <a:buClr>
                <a:srgbClr val="E86753"/>
              </a:buClr>
              <a:buSzPts val="2400"/>
              <a:buFont typeface="IBM Plex Sans"/>
              <a:buChar char="▪"/>
            </a:pPr>
            <a:r>
              <a:rPr b="1" lang="en-US" sz="2400">
                <a:solidFill>
                  <a:schemeClr val="dk1"/>
                </a:solidFill>
                <a:latin typeface="IBM Plex Sans"/>
                <a:ea typeface="IBM Plex Sans"/>
                <a:cs typeface="IBM Plex Sans"/>
                <a:sym typeface="IBM Plex Sans"/>
              </a:rPr>
              <a:t>Simple solution</a:t>
            </a:r>
            <a:r>
              <a:rPr lang="en-US" sz="2400">
                <a:solidFill>
                  <a:schemeClr val="dk1"/>
                </a:solidFill>
                <a:latin typeface="IBM Plex Sans"/>
                <a:ea typeface="IBM Plex Sans"/>
                <a:cs typeface="IBM Plex Sans"/>
                <a:sym typeface="IBM Plex Sans"/>
              </a:rPr>
              <a:t>: </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take an image of interest</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sample similar images by adding Gaussian noise to the image</a:t>
            </a:r>
            <a:endParaRPr sz="2400">
              <a:solidFill>
                <a:schemeClr val="dk1"/>
              </a:solidFill>
              <a:latin typeface="IBM Plex Sans"/>
              <a:ea typeface="IBM Plex Sans"/>
              <a:cs typeface="IBM Plex Sans"/>
              <a:sym typeface="IBM Plex Sans"/>
            </a:endParaRPr>
          </a:p>
          <a:p>
            <a:pPr indent="-381000" lvl="1" marL="914400" rtl="0" algn="l">
              <a:lnSpc>
                <a:spcPct val="115000"/>
              </a:lnSpc>
              <a:spcBef>
                <a:spcPts val="0"/>
              </a:spcBef>
              <a:spcAft>
                <a:spcPts val="0"/>
              </a:spcAft>
              <a:buClr>
                <a:srgbClr val="E86753"/>
              </a:buClr>
              <a:buSzPts val="2400"/>
              <a:buFont typeface="IBM Plex Sans"/>
              <a:buChar char="o"/>
            </a:pPr>
            <a:r>
              <a:rPr lang="en-US" sz="2400">
                <a:solidFill>
                  <a:schemeClr val="dk1"/>
                </a:solidFill>
                <a:latin typeface="IBM Plex Sans"/>
                <a:ea typeface="IBM Plex Sans"/>
                <a:cs typeface="IBM Plex Sans"/>
                <a:sym typeface="IBM Plex Sans"/>
              </a:rPr>
              <a:t>take the average of the resulting sensitivity maps for each sampled image</a:t>
            </a:r>
            <a:endParaRPr sz="2400">
              <a:solidFill>
                <a:schemeClr val="dk1"/>
              </a:solidFill>
              <a:latin typeface="IBM Plex Sans"/>
              <a:ea typeface="IBM Plex Sans"/>
              <a:cs typeface="IBM Plex Sans"/>
              <a:sym typeface="IBM Plex Sans"/>
            </a:endParaRPr>
          </a:p>
          <a:p>
            <a:pPr indent="-381000" lvl="2" marL="1371600" rtl="0" algn="l">
              <a:lnSpc>
                <a:spcPct val="115000"/>
              </a:lnSpc>
              <a:spcBef>
                <a:spcPts val="0"/>
              </a:spcBef>
              <a:spcAft>
                <a:spcPts val="0"/>
              </a:spcAft>
              <a:buClr>
                <a:schemeClr val="dk1"/>
              </a:buClr>
              <a:buSzPts val="2400"/>
              <a:buFont typeface="IBM Plex Sans"/>
              <a:buChar char="■"/>
            </a:pPr>
            <a:r>
              <a:rPr lang="en-US" sz="2400">
                <a:solidFill>
                  <a:schemeClr val="dk1"/>
                </a:solidFill>
                <a:latin typeface="IBM Plex Sans"/>
                <a:ea typeface="IBM Plex Sans"/>
                <a:cs typeface="IBM Plex Sans"/>
                <a:sym typeface="IBM Plex Sans"/>
              </a:rPr>
              <a:t>This </a:t>
            </a:r>
            <a:r>
              <a:rPr lang="en-US" sz="2400" u="sng">
                <a:solidFill>
                  <a:schemeClr val="dk1"/>
                </a:solidFill>
                <a:latin typeface="IBM Plex Sans"/>
                <a:ea typeface="IBM Plex Sans"/>
                <a:cs typeface="IBM Plex Sans"/>
                <a:sym typeface="IBM Plex Sans"/>
              </a:rPr>
              <a:t>smoothes</a:t>
            </a:r>
            <a:r>
              <a:rPr lang="en-US" sz="2400">
                <a:solidFill>
                  <a:schemeClr val="dk1"/>
                </a:solidFill>
                <a:latin typeface="IBM Plex Sans"/>
                <a:ea typeface="IBM Plex Sans"/>
                <a:cs typeface="IBM Plex Sans"/>
                <a:sym typeface="IBM Plex Sans"/>
              </a:rPr>
              <a:t> the gradient</a:t>
            </a:r>
            <a:endParaRPr sz="2400">
              <a:solidFill>
                <a:schemeClr val="dk1"/>
              </a:solidFill>
              <a:latin typeface="IBM Plex Sans"/>
              <a:ea typeface="IBM Plex Sans"/>
              <a:cs typeface="IBM Plex Sans"/>
              <a:sym typeface="IBM Plex Sans"/>
            </a:endParaRPr>
          </a:p>
        </p:txBody>
      </p:sp>
      <p:sp>
        <p:nvSpPr>
          <p:cNvPr id="451" name="Google Shape;451;p21"/>
          <p:cNvSpPr/>
          <p:nvPr/>
        </p:nvSpPr>
        <p:spPr>
          <a:xfrm>
            <a:off x="0" y="0"/>
            <a:ext cx="7136400" cy="315300"/>
          </a:xfrm>
          <a:prstGeom prst="rect">
            <a:avLst/>
          </a:prstGeom>
          <a:solidFill>
            <a:srgbClr val="E867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452" name="Google Shape;452;p21"/>
          <p:cNvSpPr/>
          <p:nvPr/>
        </p:nvSpPr>
        <p:spPr>
          <a:xfrm>
            <a:off x="7136524" y="0"/>
            <a:ext cx="2732700" cy="315300"/>
          </a:xfrm>
          <a:prstGeom prst="rect">
            <a:avLst/>
          </a:prstGeom>
          <a:solidFill>
            <a:srgbClr val="DF827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3" name="Google Shape;453;p21"/>
          <p:cNvSpPr/>
          <p:nvPr/>
        </p:nvSpPr>
        <p:spPr>
          <a:xfrm>
            <a:off x="9869214" y="0"/>
            <a:ext cx="1482000" cy="315300"/>
          </a:xfrm>
          <a:prstGeom prst="rect">
            <a:avLst/>
          </a:prstGeom>
          <a:solidFill>
            <a:srgbClr val="E8AD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4" name="Google Shape;454;p21"/>
          <p:cNvSpPr/>
          <p:nvPr/>
        </p:nvSpPr>
        <p:spPr>
          <a:xfrm>
            <a:off x="11351172" y="0"/>
            <a:ext cx="840900" cy="315300"/>
          </a:xfrm>
          <a:prstGeom prst="rect">
            <a:avLst/>
          </a:prstGeom>
          <a:solidFill>
            <a:srgbClr val="F2D7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